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0"/>
  </p:notesMasterIdLst>
  <p:sldIdLst>
    <p:sldId id="270" r:id="rId3"/>
    <p:sldId id="297" r:id="rId4"/>
    <p:sldId id="263" r:id="rId5"/>
    <p:sldId id="264" r:id="rId6"/>
    <p:sldId id="266" r:id="rId7"/>
    <p:sldId id="265" r:id="rId8"/>
    <p:sldId id="427" r:id="rId9"/>
    <p:sldId id="428" r:id="rId10"/>
    <p:sldId id="257" r:id="rId11"/>
    <p:sldId id="258" r:id="rId12"/>
    <p:sldId id="259" r:id="rId13"/>
    <p:sldId id="260" r:id="rId14"/>
    <p:sldId id="261" r:id="rId15"/>
    <p:sldId id="269" r:id="rId16"/>
    <p:sldId id="267" r:id="rId17"/>
    <p:sldId id="268" r:id="rId18"/>
    <p:sldId id="4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A627B-8C6F-4A2E-8038-7693B8464452}" v="39" dt="2025-06-25T13:41:47.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58" d="100"/>
          <a:sy n="58"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Zechariah - FPAC-NRCS, NC" userId="72b453d2-1c71-4190-a0de-1eeb436b2e39" providerId="ADAL" clId="{60DA627B-8C6F-4A2E-8038-7693B8464452}"/>
    <pc:docChg chg="undo custSel addSld delSld modSld">
      <pc:chgData name="Davis, Zechariah - FPAC-NRCS, NC" userId="72b453d2-1c71-4190-a0de-1eeb436b2e39" providerId="ADAL" clId="{60DA627B-8C6F-4A2E-8038-7693B8464452}" dt="2025-06-25T13:41:47.201" v="2460" actId="20577"/>
      <pc:docMkLst>
        <pc:docMk/>
      </pc:docMkLst>
      <pc:sldChg chg="del">
        <pc:chgData name="Davis, Zechariah - FPAC-NRCS, NC" userId="72b453d2-1c71-4190-a0de-1eeb436b2e39" providerId="ADAL" clId="{60DA627B-8C6F-4A2E-8038-7693B8464452}" dt="2025-06-24T19:18:22.730" v="2" actId="2696"/>
        <pc:sldMkLst>
          <pc:docMk/>
          <pc:sldMk cId="2839550055" sldId="256"/>
        </pc:sldMkLst>
      </pc:sldChg>
      <pc:sldChg chg="modSp mod">
        <pc:chgData name="Davis, Zechariah - FPAC-NRCS, NC" userId="72b453d2-1c71-4190-a0de-1eeb436b2e39" providerId="ADAL" clId="{60DA627B-8C6F-4A2E-8038-7693B8464452}" dt="2025-06-25T13:25:46.045" v="1760" actId="5793"/>
        <pc:sldMkLst>
          <pc:docMk/>
          <pc:sldMk cId="403694310" sldId="257"/>
        </pc:sldMkLst>
        <pc:spChg chg="mod">
          <ac:chgData name="Davis, Zechariah - FPAC-NRCS, NC" userId="72b453d2-1c71-4190-a0de-1eeb436b2e39" providerId="ADAL" clId="{60DA627B-8C6F-4A2E-8038-7693B8464452}" dt="2025-06-25T13:25:46.045" v="1760" actId="5793"/>
          <ac:spMkLst>
            <pc:docMk/>
            <pc:sldMk cId="403694310" sldId="257"/>
            <ac:spMk id="6" creationId="{C7266DF8-2051-205E-8B8E-C1DFC402E546}"/>
          </ac:spMkLst>
        </pc:spChg>
      </pc:sldChg>
      <pc:sldChg chg="modSp mod">
        <pc:chgData name="Davis, Zechariah - FPAC-NRCS, NC" userId="72b453d2-1c71-4190-a0de-1eeb436b2e39" providerId="ADAL" clId="{60DA627B-8C6F-4A2E-8038-7693B8464452}" dt="2025-06-25T13:27:08.176" v="1787" actId="20577"/>
        <pc:sldMkLst>
          <pc:docMk/>
          <pc:sldMk cId="245907911" sldId="259"/>
        </pc:sldMkLst>
        <pc:spChg chg="mod">
          <ac:chgData name="Davis, Zechariah - FPAC-NRCS, NC" userId="72b453d2-1c71-4190-a0de-1eeb436b2e39" providerId="ADAL" clId="{60DA627B-8C6F-4A2E-8038-7693B8464452}" dt="2025-06-24T19:28:24.286" v="802" actId="27636"/>
          <ac:spMkLst>
            <pc:docMk/>
            <pc:sldMk cId="245907911" sldId="259"/>
            <ac:spMk id="3" creationId="{7D25789F-FB90-FC4C-3565-7B0B98E8C881}"/>
          </ac:spMkLst>
        </pc:spChg>
        <pc:spChg chg="mod">
          <ac:chgData name="Davis, Zechariah - FPAC-NRCS, NC" userId="72b453d2-1c71-4190-a0de-1eeb436b2e39" providerId="ADAL" clId="{60DA627B-8C6F-4A2E-8038-7693B8464452}" dt="2025-06-25T13:27:08.176" v="1787" actId="20577"/>
          <ac:spMkLst>
            <pc:docMk/>
            <pc:sldMk cId="245907911" sldId="259"/>
            <ac:spMk id="4" creationId="{EFA4AA5F-8B3F-B1C9-E967-E86C59859A37}"/>
          </ac:spMkLst>
        </pc:spChg>
      </pc:sldChg>
      <pc:sldChg chg="modSp mod">
        <pc:chgData name="Davis, Zechariah - FPAC-NRCS, NC" userId="72b453d2-1c71-4190-a0de-1eeb436b2e39" providerId="ADAL" clId="{60DA627B-8C6F-4A2E-8038-7693B8464452}" dt="2025-06-24T19:23:03.795" v="173" actId="20577"/>
        <pc:sldMkLst>
          <pc:docMk/>
          <pc:sldMk cId="1568192762" sldId="263"/>
        </pc:sldMkLst>
        <pc:spChg chg="mod">
          <ac:chgData name="Davis, Zechariah - FPAC-NRCS, NC" userId="72b453d2-1c71-4190-a0de-1eeb436b2e39" providerId="ADAL" clId="{60DA627B-8C6F-4A2E-8038-7693B8464452}" dt="2025-06-24T19:23:03.795" v="173" actId="20577"/>
          <ac:spMkLst>
            <pc:docMk/>
            <pc:sldMk cId="1568192762" sldId="263"/>
            <ac:spMk id="2" creationId="{F78B1A80-7BE2-E8B6-CCA3-2A17AE53531B}"/>
          </ac:spMkLst>
        </pc:spChg>
      </pc:sldChg>
      <pc:sldChg chg="addSp delSp modSp mod">
        <pc:chgData name="Davis, Zechariah - FPAC-NRCS, NC" userId="72b453d2-1c71-4190-a0de-1eeb436b2e39" providerId="ADAL" clId="{60DA627B-8C6F-4A2E-8038-7693B8464452}" dt="2025-06-25T13:41:47.201" v="2460" actId="20577"/>
        <pc:sldMkLst>
          <pc:docMk/>
          <pc:sldMk cId="537477003" sldId="267"/>
        </pc:sldMkLst>
        <pc:spChg chg="mod">
          <ac:chgData name="Davis, Zechariah - FPAC-NRCS, NC" userId="72b453d2-1c71-4190-a0de-1eeb436b2e39" providerId="ADAL" clId="{60DA627B-8C6F-4A2E-8038-7693B8464452}" dt="2025-06-25T13:39:07.623" v="2425" actId="26606"/>
          <ac:spMkLst>
            <pc:docMk/>
            <pc:sldMk cId="537477003" sldId="267"/>
            <ac:spMk id="2" creationId="{32B7F779-7439-9511-37F5-EC721C3C0E5C}"/>
          </ac:spMkLst>
        </pc:spChg>
        <pc:spChg chg="add del mod">
          <ac:chgData name="Davis, Zechariah - FPAC-NRCS, NC" userId="72b453d2-1c71-4190-a0de-1eeb436b2e39" providerId="ADAL" clId="{60DA627B-8C6F-4A2E-8038-7693B8464452}" dt="2025-06-25T13:38:59.973" v="2421" actId="26606"/>
          <ac:spMkLst>
            <pc:docMk/>
            <pc:sldMk cId="537477003" sldId="267"/>
            <ac:spMk id="3" creationId="{8A723FD2-A583-5970-F0DA-CC0D07BF7FB2}"/>
          </ac:spMkLst>
        </pc:spChg>
        <pc:spChg chg="add del">
          <ac:chgData name="Davis, Zechariah - FPAC-NRCS, NC" userId="72b453d2-1c71-4190-a0de-1eeb436b2e39" providerId="ADAL" clId="{60DA627B-8C6F-4A2E-8038-7693B8464452}" dt="2025-06-25T13:39:07.666" v="2426" actId="26606"/>
          <ac:spMkLst>
            <pc:docMk/>
            <pc:sldMk cId="537477003" sldId="267"/>
            <ac:spMk id="8" creationId="{09588DA8-065E-4F6F-8EFD-43104AB2E0CF}"/>
          </ac:spMkLst>
        </pc:spChg>
        <pc:spChg chg="add del">
          <ac:chgData name="Davis, Zechariah - FPAC-NRCS, NC" userId="72b453d2-1c71-4190-a0de-1eeb436b2e39" providerId="ADAL" clId="{60DA627B-8C6F-4A2E-8038-7693B8464452}" dt="2025-06-25T13:39:07.623" v="2425" actId="26606"/>
          <ac:spMkLst>
            <pc:docMk/>
            <pc:sldMk cId="537477003" sldId="267"/>
            <ac:spMk id="10" creationId="{C4285719-470E-454C-AF62-8323075F1F5B}"/>
          </ac:spMkLst>
        </pc:spChg>
        <pc:spChg chg="add del">
          <ac:chgData name="Davis, Zechariah - FPAC-NRCS, NC" userId="72b453d2-1c71-4190-a0de-1eeb436b2e39" providerId="ADAL" clId="{60DA627B-8C6F-4A2E-8038-7693B8464452}" dt="2025-06-25T13:39:07.666" v="2426" actId="26606"/>
          <ac:spMkLst>
            <pc:docMk/>
            <pc:sldMk cId="537477003" sldId="267"/>
            <ac:spMk id="12" creationId="{CD9FE4EF-C4D8-49A0-B2FF-81D8DB7D8A24}"/>
          </ac:spMkLst>
        </pc:spChg>
        <pc:spChg chg="add del">
          <ac:chgData name="Davis, Zechariah - FPAC-NRCS, NC" userId="72b453d2-1c71-4190-a0de-1eeb436b2e39" providerId="ADAL" clId="{60DA627B-8C6F-4A2E-8038-7693B8464452}" dt="2025-06-25T13:39:07.666" v="2426" actId="26606"/>
          <ac:spMkLst>
            <pc:docMk/>
            <pc:sldMk cId="537477003" sldId="267"/>
            <ac:spMk id="14" creationId="{4300840D-0A0B-4512-BACA-B439D5B9C57C}"/>
          </ac:spMkLst>
        </pc:spChg>
        <pc:spChg chg="add del">
          <ac:chgData name="Davis, Zechariah - FPAC-NRCS, NC" userId="72b453d2-1c71-4190-a0de-1eeb436b2e39" providerId="ADAL" clId="{60DA627B-8C6F-4A2E-8038-7693B8464452}" dt="2025-06-25T13:39:07.666" v="2426" actId="26606"/>
          <ac:spMkLst>
            <pc:docMk/>
            <pc:sldMk cId="537477003" sldId="267"/>
            <ac:spMk id="16" creationId="{D2B78728-A580-49A7-84F9-6EF6F583ADE0}"/>
          </ac:spMkLst>
        </pc:spChg>
        <pc:spChg chg="add del">
          <ac:chgData name="Davis, Zechariah - FPAC-NRCS, NC" userId="72b453d2-1c71-4190-a0de-1eeb436b2e39" providerId="ADAL" clId="{60DA627B-8C6F-4A2E-8038-7693B8464452}" dt="2025-06-25T13:39:07.666" v="2426" actId="26606"/>
          <ac:spMkLst>
            <pc:docMk/>
            <pc:sldMk cId="537477003" sldId="267"/>
            <ac:spMk id="18" creationId="{38FAA1A1-D861-433F-88FA-1E9D6FD31D11}"/>
          </ac:spMkLst>
        </pc:spChg>
        <pc:spChg chg="add del">
          <ac:chgData name="Davis, Zechariah - FPAC-NRCS, NC" userId="72b453d2-1c71-4190-a0de-1eeb436b2e39" providerId="ADAL" clId="{60DA627B-8C6F-4A2E-8038-7693B8464452}" dt="2025-06-25T13:39:07.666" v="2426" actId="26606"/>
          <ac:spMkLst>
            <pc:docMk/>
            <pc:sldMk cId="537477003" sldId="267"/>
            <ac:spMk id="20" creationId="{8D71EDA1-87BF-4D5D-AB79-F346FD19278A}"/>
          </ac:spMkLst>
        </pc:spChg>
        <pc:spChg chg="add del">
          <ac:chgData name="Davis, Zechariah - FPAC-NRCS, NC" userId="72b453d2-1c71-4190-a0de-1eeb436b2e39" providerId="ADAL" clId="{60DA627B-8C6F-4A2E-8038-7693B8464452}" dt="2025-06-25T13:38:56.136" v="2419" actId="26606"/>
          <ac:spMkLst>
            <pc:docMk/>
            <pc:sldMk cId="537477003" sldId="267"/>
            <ac:spMk id="26" creationId="{BACC6370-2D7E-4714-9D71-7542949D7D5D}"/>
          </ac:spMkLst>
        </pc:spChg>
        <pc:spChg chg="add del">
          <ac:chgData name="Davis, Zechariah - FPAC-NRCS, NC" userId="72b453d2-1c71-4190-a0de-1eeb436b2e39" providerId="ADAL" clId="{60DA627B-8C6F-4A2E-8038-7693B8464452}" dt="2025-06-25T13:38:53.418" v="2417" actId="26606"/>
          <ac:spMkLst>
            <pc:docMk/>
            <pc:sldMk cId="537477003" sldId="267"/>
            <ac:spMk id="27" creationId="{53CF6D67-C5A8-4ADD-9E8E-1E38CA1D3166}"/>
          </ac:spMkLst>
        </pc:spChg>
        <pc:spChg chg="add del">
          <ac:chgData name="Davis, Zechariah - FPAC-NRCS, NC" userId="72b453d2-1c71-4190-a0de-1eeb436b2e39" providerId="ADAL" clId="{60DA627B-8C6F-4A2E-8038-7693B8464452}" dt="2025-06-25T13:38:56.136" v="2419" actId="26606"/>
          <ac:spMkLst>
            <pc:docMk/>
            <pc:sldMk cId="537477003" sldId="267"/>
            <ac:spMk id="28" creationId="{F68B3F68-107C-434F-AA38-110D5EA91B85}"/>
          </ac:spMkLst>
        </pc:spChg>
        <pc:spChg chg="add del">
          <ac:chgData name="Davis, Zechariah - FPAC-NRCS, NC" userId="72b453d2-1c71-4190-a0de-1eeb436b2e39" providerId="ADAL" clId="{60DA627B-8C6F-4A2E-8038-7693B8464452}" dt="2025-06-25T13:38:53.418" v="2417" actId="26606"/>
          <ac:spMkLst>
            <pc:docMk/>
            <pc:sldMk cId="537477003" sldId="267"/>
            <ac:spMk id="29" creationId="{86909FA0-B515-4681-B7A8-FA281D133B94}"/>
          </ac:spMkLst>
        </pc:spChg>
        <pc:spChg chg="add del">
          <ac:chgData name="Davis, Zechariah - FPAC-NRCS, NC" userId="72b453d2-1c71-4190-a0de-1eeb436b2e39" providerId="ADAL" clId="{60DA627B-8C6F-4A2E-8038-7693B8464452}" dt="2025-06-25T13:38:56.136" v="2419" actId="26606"/>
          <ac:spMkLst>
            <pc:docMk/>
            <pc:sldMk cId="537477003" sldId="267"/>
            <ac:spMk id="30" creationId="{AAD0DBB9-1A4B-4391-81D4-CB19F9AB918A}"/>
          </ac:spMkLst>
        </pc:spChg>
        <pc:spChg chg="add del">
          <ac:chgData name="Davis, Zechariah - FPAC-NRCS, NC" userId="72b453d2-1c71-4190-a0de-1eeb436b2e39" providerId="ADAL" clId="{60DA627B-8C6F-4A2E-8038-7693B8464452}" dt="2025-06-25T13:38:53.418" v="2417" actId="26606"/>
          <ac:spMkLst>
            <pc:docMk/>
            <pc:sldMk cId="537477003" sldId="267"/>
            <ac:spMk id="31" creationId="{21C9FE86-FCC3-4A31-AA1C-C882262B7FE7}"/>
          </ac:spMkLst>
        </pc:spChg>
        <pc:spChg chg="del">
          <ac:chgData name="Davis, Zechariah - FPAC-NRCS, NC" userId="72b453d2-1c71-4190-a0de-1eeb436b2e39" providerId="ADAL" clId="{60DA627B-8C6F-4A2E-8038-7693B8464452}" dt="2025-06-25T13:38:53.418" v="2417" actId="26606"/>
          <ac:spMkLst>
            <pc:docMk/>
            <pc:sldMk cId="537477003" sldId="267"/>
            <ac:spMk id="33" creationId="{7D96243B-ECED-4B71-8E06-AE9A285EAD20}"/>
          </ac:spMkLst>
        </pc:spChg>
        <pc:spChg chg="add del">
          <ac:chgData name="Davis, Zechariah - FPAC-NRCS, NC" userId="72b453d2-1c71-4190-a0de-1eeb436b2e39" providerId="ADAL" clId="{60DA627B-8C6F-4A2E-8038-7693B8464452}" dt="2025-06-25T13:38:59.973" v="2421" actId="26606"/>
          <ac:spMkLst>
            <pc:docMk/>
            <pc:sldMk cId="537477003" sldId="267"/>
            <ac:spMk id="34" creationId="{2659FDB4-FCBE-4A89-B46D-43D4FA54464D}"/>
          </ac:spMkLst>
        </pc:spChg>
        <pc:spChg chg="add">
          <ac:chgData name="Davis, Zechariah - FPAC-NRCS, NC" userId="72b453d2-1c71-4190-a0de-1eeb436b2e39" providerId="ADAL" clId="{60DA627B-8C6F-4A2E-8038-7693B8464452}" dt="2025-06-25T13:38:36.045" v="2416" actId="26606"/>
          <ac:spMkLst>
            <pc:docMk/>
            <pc:sldMk cId="537477003" sldId="267"/>
            <ac:spMk id="35" creationId="{A09989E4-EFDC-4A90-A633-E0525FB4139E}"/>
          </ac:spMkLst>
        </pc:spChg>
        <pc:spChg chg="add del">
          <ac:chgData name="Davis, Zechariah - FPAC-NRCS, NC" userId="72b453d2-1c71-4190-a0de-1eeb436b2e39" providerId="ADAL" clId="{60DA627B-8C6F-4A2E-8038-7693B8464452}" dt="2025-06-25T13:39:01.780" v="2423" actId="26606"/>
          <ac:spMkLst>
            <pc:docMk/>
            <pc:sldMk cId="537477003" sldId="267"/>
            <ac:spMk id="39" creationId="{DEE2AD96-B495-4E06-9291-B71706F728CB}"/>
          </ac:spMkLst>
        </pc:spChg>
        <pc:spChg chg="add del">
          <ac:chgData name="Davis, Zechariah - FPAC-NRCS, NC" userId="72b453d2-1c71-4190-a0de-1eeb436b2e39" providerId="ADAL" clId="{60DA627B-8C6F-4A2E-8038-7693B8464452}" dt="2025-06-25T13:39:01.780" v="2423" actId="26606"/>
          <ac:spMkLst>
            <pc:docMk/>
            <pc:sldMk cId="537477003" sldId="267"/>
            <ac:spMk id="43" creationId="{7D96243B-ECED-4B71-8E06-AE9A285EAD20}"/>
          </ac:spMkLst>
        </pc:spChg>
        <pc:spChg chg="add del">
          <ac:chgData name="Davis, Zechariah - FPAC-NRCS, NC" userId="72b453d2-1c71-4190-a0de-1eeb436b2e39" providerId="ADAL" clId="{60DA627B-8C6F-4A2E-8038-7693B8464452}" dt="2025-06-25T13:39:01.780" v="2423" actId="26606"/>
          <ac:spMkLst>
            <pc:docMk/>
            <pc:sldMk cId="537477003" sldId="267"/>
            <ac:spMk id="44" creationId="{A09989E4-EFDC-4A90-A633-E0525FB4139E}"/>
          </ac:spMkLst>
        </pc:spChg>
        <pc:spChg chg="add del">
          <ac:chgData name="Davis, Zechariah - FPAC-NRCS, NC" userId="72b453d2-1c71-4190-a0de-1eeb436b2e39" providerId="ADAL" clId="{60DA627B-8C6F-4A2E-8038-7693B8464452}" dt="2025-06-25T13:39:07.623" v="2425" actId="26606"/>
          <ac:spMkLst>
            <pc:docMk/>
            <pc:sldMk cId="537477003" sldId="267"/>
            <ac:spMk id="49" creationId="{081E4A58-353D-44AE-B2FC-2A74E2E400F7}"/>
          </ac:spMkLst>
        </pc:spChg>
        <pc:spChg chg="add del">
          <ac:chgData name="Davis, Zechariah - FPAC-NRCS, NC" userId="72b453d2-1c71-4190-a0de-1eeb436b2e39" providerId="ADAL" clId="{60DA627B-8C6F-4A2E-8038-7693B8464452}" dt="2025-06-25T13:39:07.623" v="2425" actId="26606"/>
          <ac:spMkLst>
            <pc:docMk/>
            <pc:sldMk cId="537477003" sldId="267"/>
            <ac:spMk id="50" creationId="{8A723FD2-A583-5970-F0DA-CC0D07BF7FB2}"/>
          </ac:spMkLst>
        </pc:spChg>
        <pc:spChg chg="add">
          <ac:chgData name="Davis, Zechariah - FPAC-NRCS, NC" userId="72b453d2-1c71-4190-a0de-1eeb436b2e39" providerId="ADAL" clId="{60DA627B-8C6F-4A2E-8038-7693B8464452}" dt="2025-06-25T13:39:07.666" v="2426" actId="26606"/>
          <ac:spMkLst>
            <pc:docMk/>
            <pc:sldMk cId="537477003" sldId="267"/>
            <ac:spMk id="52" creationId="{09588DA8-065E-4F6F-8EFD-43104AB2E0CF}"/>
          </ac:spMkLst>
        </pc:spChg>
        <pc:spChg chg="add">
          <ac:chgData name="Davis, Zechariah - FPAC-NRCS, NC" userId="72b453d2-1c71-4190-a0de-1eeb436b2e39" providerId="ADAL" clId="{60DA627B-8C6F-4A2E-8038-7693B8464452}" dt="2025-06-25T13:39:07.666" v="2426" actId="26606"/>
          <ac:spMkLst>
            <pc:docMk/>
            <pc:sldMk cId="537477003" sldId="267"/>
            <ac:spMk id="53" creationId="{C4285719-470E-454C-AF62-8323075F1F5B}"/>
          </ac:spMkLst>
        </pc:spChg>
        <pc:spChg chg="add">
          <ac:chgData name="Davis, Zechariah - FPAC-NRCS, NC" userId="72b453d2-1c71-4190-a0de-1eeb436b2e39" providerId="ADAL" clId="{60DA627B-8C6F-4A2E-8038-7693B8464452}" dt="2025-06-25T13:39:07.666" v="2426" actId="26606"/>
          <ac:spMkLst>
            <pc:docMk/>
            <pc:sldMk cId="537477003" sldId="267"/>
            <ac:spMk id="55" creationId="{4300840D-0A0B-4512-BACA-B439D5B9C57C}"/>
          </ac:spMkLst>
        </pc:spChg>
        <pc:spChg chg="add">
          <ac:chgData name="Davis, Zechariah - FPAC-NRCS, NC" userId="72b453d2-1c71-4190-a0de-1eeb436b2e39" providerId="ADAL" clId="{60DA627B-8C6F-4A2E-8038-7693B8464452}" dt="2025-06-25T13:39:07.666" v="2426" actId="26606"/>
          <ac:spMkLst>
            <pc:docMk/>
            <pc:sldMk cId="537477003" sldId="267"/>
            <ac:spMk id="58" creationId="{8D71EDA1-87BF-4D5D-AB79-F346FD19278A}"/>
          </ac:spMkLst>
        </pc:spChg>
        <pc:graphicFrameChg chg="mod">
          <ac:chgData name="Davis, Zechariah - FPAC-NRCS, NC" userId="72b453d2-1c71-4190-a0de-1eeb436b2e39" providerId="ADAL" clId="{60DA627B-8C6F-4A2E-8038-7693B8464452}" dt="2025-06-25T13:41:47.201" v="2460" actId="20577"/>
          <ac:graphicFrameMkLst>
            <pc:docMk/>
            <pc:sldMk cId="537477003" sldId="267"/>
            <ac:graphicFrameMk id="59" creationId="{0FAE0E63-5FDC-C860-0BBD-35D44800C03F}"/>
          </ac:graphicFrameMkLst>
        </pc:graphicFrameChg>
      </pc:sldChg>
      <pc:sldChg chg="modSp mod">
        <pc:chgData name="Davis, Zechariah - FPAC-NRCS, NC" userId="72b453d2-1c71-4190-a0de-1eeb436b2e39" providerId="ADAL" clId="{60DA627B-8C6F-4A2E-8038-7693B8464452}" dt="2025-06-24T19:31:11.413" v="971" actId="20577"/>
        <pc:sldMkLst>
          <pc:docMk/>
          <pc:sldMk cId="735692957" sldId="269"/>
        </pc:sldMkLst>
        <pc:spChg chg="mod">
          <ac:chgData name="Davis, Zechariah - FPAC-NRCS, NC" userId="72b453d2-1c71-4190-a0de-1eeb436b2e39" providerId="ADAL" clId="{60DA627B-8C6F-4A2E-8038-7693B8464452}" dt="2025-06-24T19:29:38.878" v="848" actId="20577"/>
          <ac:spMkLst>
            <pc:docMk/>
            <pc:sldMk cId="735692957" sldId="269"/>
            <ac:spMk id="3" creationId="{5DC92F46-D408-16B6-6D6F-A722605ED3C3}"/>
          </ac:spMkLst>
        </pc:spChg>
        <pc:spChg chg="mod">
          <ac:chgData name="Davis, Zechariah - FPAC-NRCS, NC" userId="72b453d2-1c71-4190-a0de-1eeb436b2e39" providerId="ADAL" clId="{60DA627B-8C6F-4A2E-8038-7693B8464452}" dt="2025-06-24T19:31:11.413" v="971" actId="20577"/>
          <ac:spMkLst>
            <pc:docMk/>
            <pc:sldMk cId="735692957" sldId="269"/>
            <ac:spMk id="4" creationId="{38CC0D80-71E3-9CF5-7D9F-21932EDD2CEF}"/>
          </ac:spMkLst>
        </pc:spChg>
      </pc:sldChg>
      <pc:sldChg chg="modSp add mod">
        <pc:chgData name="Davis, Zechariah - FPAC-NRCS, NC" userId="72b453d2-1c71-4190-a0de-1eeb436b2e39" providerId="ADAL" clId="{60DA627B-8C6F-4A2E-8038-7693B8464452}" dt="2025-06-24T19:18:54.689" v="128" actId="20577"/>
        <pc:sldMkLst>
          <pc:docMk/>
          <pc:sldMk cId="4183977930" sldId="270"/>
        </pc:sldMkLst>
        <pc:spChg chg="mod">
          <ac:chgData name="Davis, Zechariah - FPAC-NRCS, NC" userId="72b453d2-1c71-4190-a0de-1eeb436b2e39" providerId="ADAL" clId="{60DA627B-8C6F-4A2E-8038-7693B8464452}" dt="2025-06-24T19:18:54.689" v="128" actId="20577"/>
          <ac:spMkLst>
            <pc:docMk/>
            <pc:sldMk cId="4183977930" sldId="270"/>
            <ac:spMk id="2" creationId="{38BC12D1-7D97-4EF5-B960-5E5910B4D8E0}"/>
          </ac:spMkLst>
        </pc:spChg>
      </pc:sldChg>
      <pc:sldChg chg="modSp add del mod">
        <pc:chgData name="Davis, Zechariah - FPAC-NRCS, NC" userId="72b453d2-1c71-4190-a0de-1eeb436b2e39" providerId="ADAL" clId="{60DA627B-8C6F-4A2E-8038-7693B8464452}" dt="2025-06-24T19:20:41.167" v="132" actId="2696"/>
        <pc:sldMkLst>
          <pc:docMk/>
          <pc:sldMk cId="2658967544" sldId="296"/>
        </pc:sldMkLst>
        <pc:spChg chg="mod">
          <ac:chgData name="Davis, Zechariah - FPAC-NRCS, NC" userId="72b453d2-1c71-4190-a0de-1eeb436b2e39" providerId="ADAL" clId="{60DA627B-8C6F-4A2E-8038-7693B8464452}" dt="2025-06-24T19:19:16.490" v="130" actId="27636"/>
          <ac:spMkLst>
            <pc:docMk/>
            <pc:sldMk cId="2658967544" sldId="296"/>
            <ac:spMk id="2" creationId="{3C1D347B-6309-4ED1-83CE-DD03C3FD3D27}"/>
          </ac:spMkLst>
        </pc:spChg>
      </pc:sldChg>
      <pc:sldChg chg="add">
        <pc:chgData name="Davis, Zechariah - FPAC-NRCS, NC" userId="72b453d2-1c71-4190-a0de-1eeb436b2e39" providerId="ADAL" clId="{60DA627B-8C6F-4A2E-8038-7693B8464452}" dt="2025-06-24T19:20:35.559" v="131"/>
        <pc:sldMkLst>
          <pc:docMk/>
          <pc:sldMk cId="2082680888" sldId="297"/>
        </pc:sldMkLst>
      </pc:sldChg>
      <pc:sldChg chg="add">
        <pc:chgData name="Davis, Zechariah - FPAC-NRCS, NC" userId="72b453d2-1c71-4190-a0de-1eeb436b2e39" providerId="ADAL" clId="{60DA627B-8C6F-4A2E-8038-7693B8464452}" dt="2025-06-24T19:21:42.866" v="133"/>
        <pc:sldMkLst>
          <pc:docMk/>
          <pc:sldMk cId="2664242371" sldId="426"/>
        </pc:sldMkLst>
      </pc:sldChg>
      <pc:sldChg chg="addSp delSp modSp new mod setBg">
        <pc:chgData name="Davis, Zechariah - FPAC-NRCS, NC" userId="72b453d2-1c71-4190-a0de-1eeb436b2e39" providerId="ADAL" clId="{60DA627B-8C6F-4A2E-8038-7693B8464452}" dt="2025-06-25T13:20:35.173" v="1686" actId="26606"/>
        <pc:sldMkLst>
          <pc:docMk/>
          <pc:sldMk cId="1996957822" sldId="427"/>
        </pc:sldMkLst>
        <pc:spChg chg="mod">
          <ac:chgData name="Davis, Zechariah - FPAC-NRCS, NC" userId="72b453d2-1c71-4190-a0de-1eeb436b2e39" providerId="ADAL" clId="{60DA627B-8C6F-4A2E-8038-7693B8464452}" dt="2025-06-25T13:20:35.173" v="1686" actId="26606"/>
          <ac:spMkLst>
            <pc:docMk/>
            <pc:sldMk cId="1996957822" sldId="427"/>
            <ac:spMk id="2" creationId="{36DB4167-329C-1D0C-3069-B338844A5E3C}"/>
          </ac:spMkLst>
        </pc:spChg>
        <pc:spChg chg="add del mod">
          <ac:chgData name="Davis, Zechariah - FPAC-NRCS, NC" userId="72b453d2-1c71-4190-a0de-1eeb436b2e39" providerId="ADAL" clId="{60DA627B-8C6F-4A2E-8038-7693B8464452}" dt="2025-06-25T13:20:35.173" v="1686" actId="26606"/>
          <ac:spMkLst>
            <pc:docMk/>
            <pc:sldMk cId="1996957822" sldId="427"/>
            <ac:spMk id="3" creationId="{1E0FCAB1-CEE7-E565-DF29-3668B47DC132}"/>
          </ac:spMkLst>
        </pc:spChg>
        <pc:spChg chg="add">
          <ac:chgData name="Davis, Zechariah - FPAC-NRCS, NC" userId="72b453d2-1c71-4190-a0de-1eeb436b2e39" providerId="ADAL" clId="{60DA627B-8C6F-4A2E-8038-7693B8464452}" dt="2025-06-25T13:20:35.173" v="1686" actId="26606"/>
          <ac:spMkLst>
            <pc:docMk/>
            <pc:sldMk cId="1996957822" sldId="427"/>
            <ac:spMk id="8" creationId="{1B15ED52-F352-441B-82BF-E0EA34836D08}"/>
          </ac:spMkLst>
        </pc:spChg>
        <pc:spChg chg="add del">
          <ac:chgData name="Davis, Zechariah - FPAC-NRCS, NC" userId="72b453d2-1c71-4190-a0de-1eeb436b2e39" providerId="ADAL" clId="{60DA627B-8C6F-4A2E-8038-7693B8464452}" dt="2025-06-25T13:20:35.161" v="1685" actId="26606"/>
          <ac:spMkLst>
            <pc:docMk/>
            <pc:sldMk cId="1996957822" sldId="427"/>
            <ac:spMk id="9" creationId="{BACC6370-2D7E-4714-9D71-7542949D7D5D}"/>
          </ac:spMkLst>
        </pc:spChg>
        <pc:spChg chg="add">
          <ac:chgData name="Davis, Zechariah - FPAC-NRCS, NC" userId="72b453d2-1c71-4190-a0de-1eeb436b2e39" providerId="ADAL" clId="{60DA627B-8C6F-4A2E-8038-7693B8464452}" dt="2025-06-25T13:20:35.173" v="1686" actId="26606"/>
          <ac:spMkLst>
            <pc:docMk/>
            <pc:sldMk cId="1996957822" sldId="427"/>
            <ac:spMk id="10" creationId="{3B2E3793-BFE6-45A2-9B7B-E18844431C99}"/>
          </ac:spMkLst>
        </pc:spChg>
        <pc:spChg chg="add del">
          <ac:chgData name="Davis, Zechariah - FPAC-NRCS, NC" userId="72b453d2-1c71-4190-a0de-1eeb436b2e39" providerId="ADAL" clId="{60DA627B-8C6F-4A2E-8038-7693B8464452}" dt="2025-06-25T13:20:35.161" v="1685" actId="26606"/>
          <ac:spMkLst>
            <pc:docMk/>
            <pc:sldMk cId="1996957822" sldId="427"/>
            <ac:spMk id="11" creationId="{F68B3F68-107C-434F-AA38-110D5EA91B85}"/>
          </ac:spMkLst>
        </pc:spChg>
        <pc:spChg chg="add">
          <ac:chgData name="Davis, Zechariah - FPAC-NRCS, NC" userId="72b453d2-1c71-4190-a0de-1eeb436b2e39" providerId="ADAL" clId="{60DA627B-8C6F-4A2E-8038-7693B8464452}" dt="2025-06-25T13:20:35.173" v="1686" actId="26606"/>
          <ac:spMkLst>
            <pc:docMk/>
            <pc:sldMk cId="1996957822" sldId="427"/>
            <ac:spMk id="12" creationId="{BC4C4868-CB8F-4AF9-9CDB-8108F2C19B67}"/>
          </ac:spMkLst>
        </pc:spChg>
        <pc:spChg chg="add del">
          <ac:chgData name="Davis, Zechariah - FPAC-NRCS, NC" userId="72b453d2-1c71-4190-a0de-1eeb436b2e39" providerId="ADAL" clId="{60DA627B-8C6F-4A2E-8038-7693B8464452}" dt="2025-06-25T13:20:35.161" v="1685" actId="26606"/>
          <ac:spMkLst>
            <pc:docMk/>
            <pc:sldMk cId="1996957822" sldId="427"/>
            <ac:spMk id="13" creationId="{AAD0DBB9-1A4B-4391-81D4-CB19F9AB918A}"/>
          </ac:spMkLst>
        </pc:spChg>
        <pc:spChg chg="add">
          <ac:chgData name="Davis, Zechariah - FPAC-NRCS, NC" userId="72b453d2-1c71-4190-a0de-1eeb436b2e39" providerId="ADAL" clId="{60DA627B-8C6F-4A2E-8038-7693B8464452}" dt="2025-06-25T13:20:35.173" v="1686" actId="26606"/>
          <ac:spMkLst>
            <pc:docMk/>
            <pc:sldMk cId="1996957822" sldId="427"/>
            <ac:spMk id="14" creationId="{375E0459-6403-40CD-989D-56A4407CA12E}"/>
          </ac:spMkLst>
        </pc:spChg>
        <pc:spChg chg="add del">
          <ac:chgData name="Davis, Zechariah - FPAC-NRCS, NC" userId="72b453d2-1c71-4190-a0de-1eeb436b2e39" providerId="ADAL" clId="{60DA627B-8C6F-4A2E-8038-7693B8464452}" dt="2025-06-25T13:20:35.161" v="1685" actId="26606"/>
          <ac:spMkLst>
            <pc:docMk/>
            <pc:sldMk cId="1996957822" sldId="427"/>
            <ac:spMk id="15" creationId="{063BBA22-50EA-4C4D-BE05-F1CE4E63AA56}"/>
          </ac:spMkLst>
        </pc:spChg>
        <pc:spChg chg="add">
          <ac:chgData name="Davis, Zechariah - FPAC-NRCS, NC" userId="72b453d2-1c71-4190-a0de-1eeb436b2e39" providerId="ADAL" clId="{60DA627B-8C6F-4A2E-8038-7693B8464452}" dt="2025-06-25T13:20:35.173" v="1686" actId="26606"/>
          <ac:spMkLst>
            <pc:docMk/>
            <pc:sldMk cId="1996957822" sldId="427"/>
            <ac:spMk id="16" creationId="{53E5B1A8-3AC9-4BD1-9BBC-78CA94F2D1BA}"/>
          </ac:spMkLst>
        </pc:spChg>
        <pc:spChg chg="add">
          <ac:chgData name="Davis, Zechariah - FPAC-NRCS, NC" userId="72b453d2-1c71-4190-a0de-1eeb436b2e39" providerId="ADAL" clId="{60DA627B-8C6F-4A2E-8038-7693B8464452}" dt="2025-06-25T13:20:35.173" v="1686" actId="26606"/>
          <ac:spMkLst>
            <pc:docMk/>
            <pc:sldMk cId="1996957822" sldId="427"/>
            <ac:spMk id="17" creationId="{1E0FCAB1-CEE7-E565-DF29-3668B47DC132}"/>
          </ac:spMkLst>
        </pc:spChg>
        <pc:graphicFrameChg chg="add del">
          <ac:chgData name="Davis, Zechariah - FPAC-NRCS, NC" userId="72b453d2-1c71-4190-a0de-1eeb436b2e39" providerId="ADAL" clId="{60DA627B-8C6F-4A2E-8038-7693B8464452}" dt="2025-06-25T13:20:35.161" v="1685" actId="26606"/>
          <ac:graphicFrameMkLst>
            <pc:docMk/>
            <pc:sldMk cId="1996957822" sldId="427"/>
            <ac:graphicFrameMk id="5" creationId="{B98A52D5-989F-5504-0685-6FD158CF0C85}"/>
          </ac:graphicFrameMkLst>
        </pc:graphicFrameChg>
      </pc:sldChg>
      <pc:sldChg chg="addSp delSp modSp new mod setBg modClrScheme chgLayout">
        <pc:chgData name="Davis, Zechariah - FPAC-NRCS, NC" userId="72b453d2-1c71-4190-a0de-1eeb436b2e39" providerId="ADAL" clId="{60DA627B-8C6F-4A2E-8038-7693B8464452}" dt="2025-06-25T13:24:10.860" v="1755" actId="26606"/>
        <pc:sldMkLst>
          <pc:docMk/>
          <pc:sldMk cId="3419060129" sldId="428"/>
        </pc:sldMkLst>
        <pc:spChg chg="del mod ord">
          <ac:chgData name="Davis, Zechariah - FPAC-NRCS, NC" userId="72b453d2-1c71-4190-a0de-1eeb436b2e39" providerId="ADAL" clId="{60DA627B-8C6F-4A2E-8038-7693B8464452}" dt="2025-06-25T13:23:25.280" v="1688" actId="700"/>
          <ac:spMkLst>
            <pc:docMk/>
            <pc:sldMk cId="3419060129" sldId="428"/>
            <ac:spMk id="2" creationId="{D4DCFB1A-ACB7-E06E-C846-FEEDEF72DD69}"/>
          </ac:spMkLst>
        </pc:spChg>
        <pc:spChg chg="del mod ord">
          <ac:chgData name="Davis, Zechariah - FPAC-NRCS, NC" userId="72b453d2-1c71-4190-a0de-1eeb436b2e39" providerId="ADAL" clId="{60DA627B-8C6F-4A2E-8038-7693B8464452}" dt="2025-06-25T13:23:25.280" v="1688" actId="700"/>
          <ac:spMkLst>
            <pc:docMk/>
            <pc:sldMk cId="3419060129" sldId="428"/>
            <ac:spMk id="3" creationId="{9EA4CCB9-ABB7-8024-A795-765B45DD4CC7}"/>
          </ac:spMkLst>
        </pc:spChg>
        <pc:spChg chg="add mod ord">
          <ac:chgData name="Davis, Zechariah - FPAC-NRCS, NC" userId="72b453d2-1c71-4190-a0de-1eeb436b2e39" providerId="ADAL" clId="{60DA627B-8C6F-4A2E-8038-7693B8464452}" dt="2025-06-25T13:24:10.860" v="1755" actId="26606"/>
          <ac:spMkLst>
            <pc:docMk/>
            <pc:sldMk cId="3419060129" sldId="428"/>
            <ac:spMk id="4" creationId="{E2450043-C16B-17C9-B9B4-B483426C5955}"/>
          </ac:spMkLst>
        </pc:spChg>
        <pc:spChg chg="add mod ord">
          <ac:chgData name="Davis, Zechariah - FPAC-NRCS, NC" userId="72b453d2-1c71-4190-a0de-1eeb436b2e39" providerId="ADAL" clId="{60DA627B-8C6F-4A2E-8038-7693B8464452}" dt="2025-06-25T13:24:10.860" v="1755" actId="26606"/>
          <ac:spMkLst>
            <pc:docMk/>
            <pc:sldMk cId="3419060129" sldId="428"/>
            <ac:spMk id="5" creationId="{33F15F25-D3B9-DAD8-9616-5016753706A5}"/>
          </ac:spMkLst>
        </pc:spChg>
        <pc:spChg chg="add">
          <ac:chgData name="Davis, Zechariah - FPAC-NRCS, NC" userId="72b453d2-1c71-4190-a0de-1eeb436b2e39" providerId="ADAL" clId="{60DA627B-8C6F-4A2E-8038-7693B8464452}" dt="2025-06-25T13:24:10.860" v="1755" actId="26606"/>
          <ac:spMkLst>
            <pc:docMk/>
            <pc:sldMk cId="3419060129" sldId="428"/>
            <ac:spMk id="10" creationId="{6F5A5072-7B47-4D32-B52A-4EBBF590B8A5}"/>
          </ac:spMkLst>
        </pc:spChg>
        <pc:spChg chg="add">
          <ac:chgData name="Davis, Zechariah - FPAC-NRCS, NC" userId="72b453d2-1c71-4190-a0de-1eeb436b2e39" providerId="ADAL" clId="{60DA627B-8C6F-4A2E-8038-7693B8464452}" dt="2025-06-25T13:24:10.860" v="1755" actId="26606"/>
          <ac:spMkLst>
            <pc:docMk/>
            <pc:sldMk cId="3419060129" sldId="428"/>
            <ac:spMk id="12" creationId="{9715DAF0-AE1B-46C9-8A6B-DB2AA05AB91D}"/>
          </ac:spMkLst>
        </pc:spChg>
        <pc:spChg chg="add">
          <ac:chgData name="Davis, Zechariah - FPAC-NRCS, NC" userId="72b453d2-1c71-4190-a0de-1eeb436b2e39" providerId="ADAL" clId="{60DA627B-8C6F-4A2E-8038-7693B8464452}" dt="2025-06-25T13:24:10.860" v="1755" actId="26606"/>
          <ac:spMkLst>
            <pc:docMk/>
            <pc:sldMk cId="3419060129" sldId="428"/>
            <ac:spMk id="14" creationId="{6016219D-510E-4184-9090-6D5578A87BD1}"/>
          </ac:spMkLst>
        </pc:spChg>
        <pc:spChg chg="add">
          <ac:chgData name="Davis, Zechariah - FPAC-NRCS, NC" userId="72b453d2-1c71-4190-a0de-1eeb436b2e39" providerId="ADAL" clId="{60DA627B-8C6F-4A2E-8038-7693B8464452}" dt="2025-06-25T13:24:10.860" v="1755" actId="26606"/>
          <ac:spMkLst>
            <pc:docMk/>
            <pc:sldMk cId="3419060129" sldId="428"/>
            <ac:spMk id="16" creationId="{AFF4A713-7B75-4B21-90D7-5AB19547C728}"/>
          </ac:spMkLst>
        </pc:spChg>
        <pc:spChg chg="add">
          <ac:chgData name="Davis, Zechariah - FPAC-NRCS, NC" userId="72b453d2-1c71-4190-a0de-1eeb436b2e39" providerId="ADAL" clId="{60DA627B-8C6F-4A2E-8038-7693B8464452}" dt="2025-06-25T13:24:10.860" v="1755" actId="26606"/>
          <ac:spMkLst>
            <pc:docMk/>
            <pc:sldMk cId="3419060129" sldId="428"/>
            <ac:spMk id="18" creationId="{DC631C0B-6DA6-4E57-8231-CE32B3434A7E}"/>
          </ac:spMkLst>
        </pc:spChg>
        <pc:spChg chg="add">
          <ac:chgData name="Davis, Zechariah - FPAC-NRCS, NC" userId="72b453d2-1c71-4190-a0de-1eeb436b2e39" providerId="ADAL" clId="{60DA627B-8C6F-4A2E-8038-7693B8464452}" dt="2025-06-25T13:24:10.860" v="1755" actId="26606"/>
          <ac:spMkLst>
            <pc:docMk/>
            <pc:sldMk cId="3419060129" sldId="428"/>
            <ac:spMk id="20" creationId="{C29501E6-A978-4A61-9689-9085AF97A53A}"/>
          </ac:spMkLst>
        </pc:spChg>
      </pc:sldChg>
      <pc:sldMasterChg chg="delSldLayout">
        <pc:chgData name="Davis, Zechariah - FPAC-NRCS, NC" userId="72b453d2-1c71-4190-a0de-1eeb436b2e39" providerId="ADAL" clId="{60DA627B-8C6F-4A2E-8038-7693B8464452}" dt="2025-06-24T19:20:41.167" v="132" actId="2696"/>
        <pc:sldMasterMkLst>
          <pc:docMk/>
          <pc:sldMasterMk cId="166786366" sldId="2147483648"/>
        </pc:sldMasterMkLst>
        <pc:sldLayoutChg chg="del">
          <pc:chgData name="Davis, Zechariah - FPAC-NRCS, NC" userId="72b453d2-1c71-4190-a0de-1eeb436b2e39" providerId="ADAL" clId="{60DA627B-8C6F-4A2E-8038-7693B8464452}" dt="2025-06-24T19:20:41.167" v="132" actId="2696"/>
          <pc:sldLayoutMkLst>
            <pc:docMk/>
            <pc:sldMasterMk cId="166786366" sldId="2147483648"/>
            <pc:sldLayoutMk cId="2537447112" sldId="2147483661"/>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70BFF-4A22-486F-B050-563D0886618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C151ECF-F820-4F85-84C1-EC02B79F7BE6}">
      <dgm:prSet/>
      <dgm:spPr/>
      <dgm:t>
        <a:bodyPr/>
        <a:lstStyle/>
        <a:p>
          <a:r>
            <a:rPr lang="en-US"/>
            <a:t>EQIP (Environmental Quality Incentives Program)</a:t>
          </a:r>
        </a:p>
      </dgm:t>
    </dgm:pt>
    <dgm:pt modelId="{B24A2BCC-4B53-4D4C-861B-20B698AF160A}" type="parTrans" cxnId="{7D2A9540-FE47-494E-9C85-7100D288D91B}">
      <dgm:prSet/>
      <dgm:spPr/>
      <dgm:t>
        <a:bodyPr/>
        <a:lstStyle/>
        <a:p>
          <a:endParaRPr lang="en-US"/>
        </a:p>
      </dgm:t>
    </dgm:pt>
    <dgm:pt modelId="{7813EE1F-15A1-4463-BEC1-6E00D04B76BE}" type="sibTrans" cxnId="{7D2A9540-FE47-494E-9C85-7100D288D91B}">
      <dgm:prSet/>
      <dgm:spPr/>
      <dgm:t>
        <a:bodyPr/>
        <a:lstStyle/>
        <a:p>
          <a:endParaRPr lang="en-US"/>
        </a:p>
      </dgm:t>
    </dgm:pt>
    <dgm:pt modelId="{5907527E-6806-410B-B82B-B6E3C716D78B}">
      <dgm:prSet/>
      <dgm:spPr/>
      <dgm:t>
        <a:bodyPr/>
        <a:lstStyle/>
        <a:p>
          <a:r>
            <a:rPr lang="en-US"/>
            <a:t>CSP (Conservation Stewardship Program)</a:t>
          </a:r>
        </a:p>
      </dgm:t>
    </dgm:pt>
    <dgm:pt modelId="{34F18E84-885B-41E1-9F50-1CB5CBC70DDE}" type="parTrans" cxnId="{C6626D4C-1553-49DA-BB3C-318AE372744A}">
      <dgm:prSet/>
      <dgm:spPr/>
      <dgm:t>
        <a:bodyPr/>
        <a:lstStyle/>
        <a:p>
          <a:endParaRPr lang="en-US"/>
        </a:p>
      </dgm:t>
    </dgm:pt>
    <dgm:pt modelId="{81A381B3-73DF-4B45-9009-7D0BCC714037}" type="sibTrans" cxnId="{C6626D4C-1553-49DA-BB3C-318AE372744A}">
      <dgm:prSet/>
      <dgm:spPr/>
      <dgm:t>
        <a:bodyPr/>
        <a:lstStyle/>
        <a:p>
          <a:endParaRPr lang="en-US"/>
        </a:p>
      </dgm:t>
    </dgm:pt>
    <dgm:pt modelId="{323086AA-EDDD-4E80-87C4-2E8EECB265BF}">
      <dgm:prSet/>
      <dgm:spPr/>
      <dgm:t>
        <a:bodyPr/>
        <a:lstStyle/>
        <a:p>
          <a:r>
            <a:rPr lang="en-US"/>
            <a:t>Conservation Technical Assistance</a:t>
          </a:r>
        </a:p>
      </dgm:t>
    </dgm:pt>
    <dgm:pt modelId="{2406C3C8-04D0-4CC8-93C5-C4530239D938}" type="parTrans" cxnId="{CB8DEBC5-613A-4F1D-96F4-0FD629ED94DE}">
      <dgm:prSet/>
      <dgm:spPr/>
      <dgm:t>
        <a:bodyPr/>
        <a:lstStyle/>
        <a:p>
          <a:endParaRPr lang="en-US"/>
        </a:p>
      </dgm:t>
    </dgm:pt>
    <dgm:pt modelId="{DAF0A5D1-9BC2-48EF-ABDD-CC2AA056BC26}" type="sibTrans" cxnId="{CB8DEBC5-613A-4F1D-96F4-0FD629ED94DE}">
      <dgm:prSet/>
      <dgm:spPr/>
      <dgm:t>
        <a:bodyPr/>
        <a:lstStyle/>
        <a:p>
          <a:endParaRPr lang="en-US"/>
        </a:p>
      </dgm:t>
    </dgm:pt>
    <dgm:pt modelId="{4567E57A-4C66-4C8B-AFE0-3214B4979B76}" type="pres">
      <dgm:prSet presAssocID="{B0B70BFF-4A22-486F-B050-563D0886618F}" presName="diagram" presStyleCnt="0">
        <dgm:presLayoutVars>
          <dgm:dir/>
          <dgm:resizeHandles val="exact"/>
        </dgm:presLayoutVars>
      </dgm:prSet>
      <dgm:spPr/>
    </dgm:pt>
    <dgm:pt modelId="{364A03C8-3318-480A-8BC0-3DDF85833862}" type="pres">
      <dgm:prSet presAssocID="{BC151ECF-F820-4F85-84C1-EC02B79F7BE6}" presName="node" presStyleLbl="node1" presStyleIdx="0" presStyleCnt="3">
        <dgm:presLayoutVars>
          <dgm:bulletEnabled val="1"/>
        </dgm:presLayoutVars>
      </dgm:prSet>
      <dgm:spPr/>
    </dgm:pt>
    <dgm:pt modelId="{2118C6A4-2237-4B9A-AE00-46125CCB831D}" type="pres">
      <dgm:prSet presAssocID="{7813EE1F-15A1-4463-BEC1-6E00D04B76BE}" presName="sibTrans" presStyleCnt="0"/>
      <dgm:spPr/>
    </dgm:pt>
    <dgm:pt modelId="{F6A82A3F-324A-437E-80A9-F4355F29EE01}" type="pres">
      <dgm:prSet presAssocID="{5907527E-6806-410B-B82B-B6E3C716D78B}" presName="node" presStyleLbl="node1" presStyleIdx="1" presStyleCnt="3">
        <dgm:presLayoutVars>
          <dgm:bulletEnabled val="1"/>
        </dgm:presLayoutVars>
      </dgm:prSet>
      <dgm:spPr/>
    </dgm:pt>
    <dgm:pt modelId="{FB68D13A-B2B2-473F-9032-06D7C97C86F4}" type="pres">
      <dgm:prSet presAssocID="{81A381B3-73DF-4B45-9009-7D0BCC714037}" presName="sibTrans" presStyleCnt="0"/>
      <dgm:spPr/>
    </dgm:pt>
    <dgm:pt modelId="{3E06D72A-F17B-48E5-B2BB-D5CF735E7E83}" type="pres">
      <dgm:prSet presAssocID="{323086AA-EDDD-4E80-87C4-2E8EECB265BF}" presName="node" presStyleLbl="node1" presStyleIdx="2" presStyleCnt="3">
        <dgm:presLayoutVars>
          <dgm:bulletEnabled val="1"/>
        </dgm:presLayoutVars>
      </dgm:prSet>
      <dgm:spPr/>
    </dgm:pt>
  </dgm:ptLst>
  <dgm:cxnLst>
    <dgm:cxn modelId="{C294712E-E9EC-4BC5-9EEA-B703623DCE7B}" type="presOf" srcId="{323086AA-EDDD-4E80-87C4-2E8EECB265BF}" destId="{3E06D72A-F17B-48E5-B2BB-D5CF735E7E83}" srcOrd="0" destOrd="0" presId="urn:microsoft.com/office/officeart/2005/8/layout/default"/>
    <dgm:cxn modelId="{7D2A9540-FE47-494E-9C85-7100D288D91B}" srcId="{B0B70BFF-4A22-486F-B050-563D0886618F}" destId="{BC151ECF-F820-4F85-84C1-EC02B79F7BE6}" srcOrd="0" destOrd="0" parTransId="{B24A2BCC-4B53-4D4C-861B-20B698AF160A}" sibTransId="{7813EE1F-15A1-4463-BEC1-6E00D04B76BE}"/>
    <dgm:cxn modelId="{C6626D4C-1553-49DA-BB3C-318AE372744A}" srcId="{B0B70BFF-4A22-486F-B050-563D0886618F}" destId="{5907527E-6806-410B-B82B-B6E3C716D78B}" srcOrd="1" destOrd="0" parTransId="{34F18E84-885B-41E1-9F50-1CB5CBC70DDE}" sibTransId="{81A381B3-73DF-4B45-9009-7D0BCC714037}"/>
    <dgm:cxn modelId="{615C235A-E8FF-4B55-9306-BE5480E07FAD}" type="presOf" srcId="{5907527E-6806-410B-B82B-B6E3C716D78B}" destId="{F6A82A3F-324A-437E-80A9-F4355F29EE01}" srcOrd="0" destOrd="0" presId="urn:microsoft.com/office/officeart/2005/8/layout/default"/>
    <dgm:cxn modelId="{7015CF7D-98CE-4D34-9A3D-DF024BAE13E7}" type="presOf" srcId="{BC151ECF-F820-4F85-84C1-EC02B79F7BE6}" destId="{364A03C8-3318-480A-8BC0-3DDF85833862}" srcOrd="0" destOrd="0" presId="urn:microsoft.com/office/officeart/2005/8/layout/default"/>
    <dgm:cxn modelId="{1A97D0AA-EC70-4BE9-B890-42A610FFD781}" type="presOf" srcId="{B0B70BFF-4A22-486F-B050-563D0886618F}" destId="{4567E57A-4C66-4C8B-AFE0-3214B4979B76}" srcOrd="0" destOrd="0" presId="urn:microsoft.com/office/officeart/2005/8/layout/default"/>
    <dgm:cxn modelId="{CB8DEBC5-613A-4F1D-96F4-0FD629ED94DE}" srcId="{B0B70BFF-4A22-486F-B050-563D0886618F}" destId="{323086AA-EDDD-4E80-87C4-2E8EECB265BF}" srcOrd="2" destOrd="0" parTransId="{2406C3C8-04D0-4CC8-93C5-C4530239D938}" sibTransId="{DAF0A5D1-9BC2-48EF-ABDD-CC2AA056BC26}"/>
    <dgm:cxn modelId="{A62B3693-3CD7-401D-9EB3-648216B6A759}" type="presParOf" srcId="{4567E57A-4C66-4C8B-AFE0-3214B4979B76}" destId="{364A03C8-3318-480A-8BC0-3DDF85833862}" srcOrd="0" destOrd="0" presId="urn:microsoft.com/office/officeart/2005/8/layout/default"/>
    <dgm:cxn modelId="{E45F3B30-88EF-4677-AB58-F52A40F06076}" type="presParOf" srcId="{4567E57A-4C66-4C8B-AFE0-3214B4979B76}" destId="{2118C6A4-2237-4B9A-AE00-46125CCB831D}" srcOrd="1" destOrd="0" presId="urn:microsoft.com/office/officeart/2005/8/layout/default"/>
    <dgm:cxn modelId="{BE8E2A73-ECE8-48AF-8090-A05B740D7BE3}" type="presParOf" srcId="{4567E57A-4C66-4C8B-AFE0-3214B4979B76}" destId="{F6A82A3F-324A-437E-80A9-F4355F29EE01}" srcOrd="2" destOrd="0" presId="urn:microsoft.com/office/officeart/2005/8/layout/default"/>
    <dgm:cxn modelId="{39A60EEB-0C27-4F87-90DD-0A4D3C77FA65}" type="presParOf" srcId="{4567E57A-4C66-4C8B-AFE0-3214B4979B76}" destId="{FB68D13A-B2B2-473F-9032-06D7C97C86F4}" srcOrd="3" destOrd="0" presId="urn:microsoft.com/office/officeart/2005/8/layout/default"/>
    <dgm:cxn modelId="{48191BAE-34AB-45F6-8718-E72B1A0A6D80}" type="presParOf" srcId="{4567E57A-4C66-4C8B-AFE0-3214B4979B76}" destId="{3E06D72A-F17B-48E5-B2BB-D5CF735E7E8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D2ACB-A470-470D-AE48-A75D83795D0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AA94E12-E43D-4FB3-A832-A675CC41DD4B}">
      <dgm:prSet/>
      <dgm:spPr/>
      <dgm:t>
        <a:bodyPr/>
        <a:lstStyle/>
        <a:p>
          <a:pPr>
            <a:lnSpc>
              <a:spcPct val="100000"/>
            </a:lnSpc>
          </a:pPr>
          <a:r>
            <a:rPr lang="en-US"/>
            <a:t>Must have Farm Record with Farm Service Agency.</a:t>
          </a:r>
        </a:p>
      </dgm:t>
    </dgm:pt>
    <dgm:pt modelId="{632F1B10-77CD-4875-A283-FEE3597BCF73}" type="parTrans" cxnId="{74C1F4EF-FF3A-4DB7-AFD2-DE6FFC3C826F}">
      <dgm:prSet/>
      <dgm:spPr/>
      <dgm:t>
        <a:bodyPr/>
        <a:lstStyle/>
        <a:p>
          <a:endParaRPr lang="en-US"/>
        </a:p>
      </dgm:t>
    </dgm:pt>
    <dgm:pt modelId="{37FD9EAA-398E-49E9-8E5F-E63F724D111A}" type="sibTrans" cxnId="{74C1F4EF-FF3A-4DB7-AFD2-DE6FFC3C826F}">
      <dgm:prSet/>
      <dgm:spPr/>
      <dgm:t>
        <a:bodyPr/>
        <a:lstStyle/>
        <a:p>
          <a:endParaRPr lang="en-US"/>
        </a:p>
      </dgm:t>
    </dgm:pt>
    <dgm:pt modelId="{EB602ADB-7EF6-4F18-BBEF-3867F59805C4}">
      <dgm:prSet/>
      <dgm:spPr/>
      <dgm:t>
        <a:bodyPr/>
        <a:lstStyle/>
        <a:p>
          <a:pPr>
            <a:lnSpc>
              <a:spcPct val="100000"/>
            </a:lnSpc>
          </a:pPr>
          <a:r>
            <a:rPr lang="en-US"/>
            <a:t>Meet AGI requirement &lt;$900,000/Year</a:t>
          </a:r>
        </a:p>
      </dgm:t>
    </dgm:pt>
    <dgm:pt modelId="{2713B906-C51B-453B-B3DE-8F1EA1B5E17E}" type="parTrans" cxnId="{E90DDED5-D6C2-489A-BF9C-6F9598240F9D}">
      <dgm:prSet/>
      <dgm:spPr/>
      <dgm:t>
        <a:bodyPr/>
        <a:lstStyle/>
        <a:p>
          <a:endParaRPr lang="en-US"/>
        </a:p>
      </dgm:t>
    </dgm:pt>
    <dgm:pt modelId="{E5185049-9136-4815-8212-FEBFCFAD16E6}" type="sibTrans" cxnId="{E90DDED5-D6C2-489A-BF9C-6F9598240F9D}">
      <dgm:prSet/>
      <dgm:spPr/>
      <dgm:t>
        <a:bodyPr/>
        <a:lstStyle/>
        <a:p>
          <a:endParaRPr lang="en-US"/>
        </a:p>
      </dgm:t>
    </dgm:pt>
    <dgm:pt modelId="{146CA487-73B5-4D9B-B6A4-6E093F4CECC1}">
      <dgm:prSet/>
      <dgm:spPr/>
      <dgm:t>
        <a:bodyPr/>
        <a:lstStyle/>
        <a:p>
          <a:pPr>
            <a:lnSpc>
              <a:spcPct val="100000"/>
            </a:lnSpc>
          </a:pPr>
          <a:r>
            <a:rPr lang="en-US"/>
            <a:t>Must complete farm/forest determination to verify venture is legitimate with FSA </a:t>
          </a:r>
        </a:p>
      </dgm:t>
    </dgm:pt>
    <dgm:pt modelId="{FFD35BAC-4A1F-489D-AAE7-3F8D06136093}" type="parTrans" cxnId="{D81B2C72-759F-46AC-80D1-48BA5CDADC78}">
      <dgm:prSet/>
      <dgm:spPr/>
      <dgm:t>
        <a:bodyPr/>
        <a:lstStyle/>
        <a:p>
          <a:endParaRPr lang="en-US"/>
        </a:p>
      </dgm:t>
    </dgm:pt>
    <dgm:pt modelId="{3451D59A-584F-4250-B0E1-4C2B16423686}" type="sibTrans" cxnId="{D81B2C72-759F-46AC-80D1-48BA5CDADC78}">
      <dgm:prSet/>
      <dgm:spPr/>
      <dgm:t>
        <a:bodyPr/>
        <a:lstStyle/>
        <a:p>
          <a:endParaRPr lang="en-US"/>
        </a:p>
      </dgm:t>
    </dgm:pt>
    <dgm:pt modelId="{CB154A2D-5925-42FD-8193-3A721FED9557}" type="pres">
      <dgm:prSet presAssocID="{CA5D2ACB-A470-470D-AE48-A75D83795D0D}" presName="hierChild1" presStyleCnt="0">
        <dgm:presLayoutVars>
          <dgm:chPref val="1"/>
          <dgm:dir/>
          <dgm:animOne val="branch"/>
          <dgm:animLvl val="lvl"/>
          <dgm:resizeHandles/>
        </dgm:presLayoutVars>
      </dgm:prSet>
      <dgm:spPr/>
    </dgm:pt>
    <dgm:pt modelId="{8E0894C6-44A1-4D10-8887-D3F0BD99A446}" type="pres">
      <dgm:prSet presAssocID="{7AA94E12-E43D-4FB3-A832-A675CC41DD4B}" presName="hierRoot1" presStyleCnt="0"/>
      <dgm:spPr/>
    </dgm:pt>
    <dgm:pt modelId="{1BED3018-3DE8-4E65-B066-D8EBFA819C54}" type="pres">
      <dgm:prSet presAssocID="{7AA94E12-E43D-4FB3-A832-A675CC41DD4B}" presName="composite" presStyleCnt="0"/>
      <dgm:spPr/>
    </dgm:pt>
    <dgm:pt modelId="{DF3A5036-1CFD-47AD-A399-A4F426E05E0E}" type="pres">
      <dgm:prSet presAssocID="{7AA94E12-E43D-4FB3-A832-A675CC41DD4B}" presName="background" presStyleLbl="node0" presStyleIdx="0" presStyleCnt="3"/>
      <dgm:spPr/>
    </dgm:pt>
    <dgm:pt modelId="{750DFA6E-63A4-4C84-973C-47890D2E6FFE}" type="pres">
      <dgm:prSet presAssocID="{7AA94E12-E43D-4FB3-A832-A675CC41DD4B}" presName="text" presStyleLbl="fgAcc0" presStyleIdx="0" presStyleCnt="3">
        <dgm:presLayoutVars>
          <dgm:chPref val="3"/>
        </dgm:presLayoutVars>
      </dgm:prSet>
      <dgm:spPr/>
    </dgm:pt>
    <dgm:pt modelId="{0975CE8E-49CF-4E10-9B8C-7BC0C861ECDE}" type="pres">
      <dgm:prSet presAssocID="{7AA94E12-E43D-4FB3-A832-A675CC41DD4B}" presName="hierChild2" presStyleCnt="0"/>
      <dgm:spPr/>
    </dgm:pt>
    <dgm:pt modelId="{AC027BB7-E565-4203-A9AE-35BE073E6816}" type="pres">
      <dgm:prSet presAssocID="{EB602ADB-7EF6-4F18-BBEF-3867F59805C4}" presName="hierRoot1" presStyleCnt="0"/>
      <dgm:spPr/>
    </dgm:pt>
    <dgm:pt modelId="{0D6FF702-F177-4421-9235-AB298251D0AA}" type="pres">
      <dgm:prSet presAssocID="{EB602ADB-7EF6-4F18-BBEF-3867F59805C4}" presName="composite" presStyleCnt="0"/>
      <dgm:spPr/>
    </dgm:pt>
    <dgm:pt modelId="{4C0D240D-3C4F-4FAF-8DAB-153A5F23190D}" type="pres">
      <dgm:prSet presAssocID="{EB602ADB-7EF6-4F18-BBEF-3867F59805C4}" presName="background" presStyleLbl="node0" presStyleIdx="1" presStyleCnt="3"/>
      <dgm:spPr/>
    </dgm:pt>
    <dgm:pt modelId="{A82A89FD-DAB2-46A3-95FD-D950C73003DB}" type="pres">
      <dgm:prSet presAssocID="{EB602ADB-7EF6-4F18-BBEF-3867F59805C4}" presName="text" presStyleLbl="fgAcc0" presStyleIdx="1" presStyleCnt="3">
        <dgm:presLayoutVars>
          <dgm:chPref val="3"/>
        </dgm:presLayoutVars>
      </dgm:prSet>
      <dgm:spPr/>
    </dgm:pt>
    <dgm:pt modelId="{0BB7E67A-93ED-4704-9CA4-1991A7EB43BF}" type="pres">
      <dgm:prSet presAssocID="{EB602ADB-7EF6-4F18-BBEF-3867F59805C4}" presName="hierChild2" presStyleCnt="0"/>
      <dgm:spPr/>
    </dgm:pt>
    <dgm:pt modelId="{3174BCCE-06F7-4BBD-8A9A-435E348C1CD4}" type="pres">
      <dgm:prSet presAssocID="{146CA487-73B5-4D9B-B6A4-6E093F4CECC1}" presName="hierRoot1" presStyleCnt="0"/>
      <dgm:spPr/>
    </dgm:pt>
    <dgm:pt modelId="{7D4F77B7-A953-459C-8486-8AEDE391BA10}" type="pres">
      <dgm:prSet presAssocID="{146CA487-73B5-4D9B-B6A4-6E093F4CECC1}" presName="composite" presStyleCnt="0"/>
      <dgm:spPr/>
    </dgm:pt>
    <dgm:pt modelId="{8C91DED1-D7D8-43AF-BF31-14CCBAAED4EC}" type="pres">
      <dgm:prSet presAssocID="{146CA487-73B5-4D9B-B6A4-6E093F4CECC1}" presName="background" presStyleLbl="node0" presStyleIdx="2" presStyleCnt="3"/>
      <dgm:spPr/>
    </dgm:pt>
    <dgm:pt modelId="{9E13B1B3-0010-479C-B78B-FCC3C609FAD2}" type="pres">
      <dgm:prSet presAssocID="{146CA487-73B5-4D9B-B6A4-6E093F4CECC1}" presName="text" presStyleLbl="fgAcc0" presStyleIdx="2" presStyleCnt="3">
        <dgm:presLayoutVars>
          <dgm:chPref val="3"/>
        </dgm:presLayoutVars>
      </dgm:prSet>
      <dgm:spPr/>
    </dgm:pt>
    <dgm:pt modelId="{124081D4-0396-4DA3-8585-3022CED26CF4}" type="pres">
      <dgm:prSet presAssocID="{146CA487-73B5-4D9B-B6A4-6E093F4CECC1}" presName="hierChild2" presStyleCnt="0"/>
      <dgm:spPr/>
    </dgm:pt>
  </dgm:ptLst>
  <dgm:cxnLst>
    <dgm:cxn modelId="{991B6767-B798-4674-B4FE-6CD2D4F949D3}" type="presOf" srcId="{146CA487-73B5-4D9B-B6A4-6E093F4CECC1}" destId="{9E13B1B3-0010-479C-B78B-FCC3C609FAD2}" srcOrd="0" destOrd="0" presId="urn:microsoft.com/office/officeart/2005/8/layout/hierarchy1"/>
    <dgm:cxn modelId="{D81B2C72-759F-46AC-80D1-48BA5CDADC78}" srcId="{CA5D2ACB-A470-470D-AE48-A75D83795D0D}" destId="{146CA487-73B5-4D9B-B6A4-6E093F4CECC1}" srcOrd="2" destOrd="0" parTransId="{FFD35BAC-4A1F-489D-AAE7-3F8D06136093}" sibTransId="{3451D59A-584F-4250-B0E1-4C2B16423686}"/>
    <dgm:cxn modelId="{74D2FC80-2122-4B03-9C4F-C8D0889E873C}" type="presOf" srcId="{CA5D2ACB-A470-470D-AE48-A75D83795D0D}" destId="{CB154A2D-5925-42FD-8193-3A721FED9557}" srcOrd="0" destOrd="0" presId="urn:microsoft.com/office/officeart/2005/8/layout/hierarchy1"/>
    <dgm:cxn modelId="{57F0F8AC-B5BF-479E-9B01-16F2C8DBFF57}" type="presOf" srcId="{EB602ADB-7EF6-4F18-BBEF-3867F59805C4}" destId="{A82A89FD-DAB2-46A3-95FD-D950C73003DB}" srcOrd="0" destOrd="0" presId="urn:microsoft.com/office/officeart/2005/8/layout/hierarchy1"/>
    <dgm:cxn modelId="{161368C0-8079-471B-AAC6-7178C87DA87E}" type="presOf" srcId="{7AA94E12-E43D-4FB3-A832-A675CC41DD4B}" destId="{750DFA6E-63A4-4C84-973C-47890D2E6FFE}" srcOrd="0" destOrd="0" presId="urn:microsoft.com/office/officeart/2005/8/layout/hierarchy1"/>
    <dgm:cxn modelId="{E90DDED5-D6C2-489A-BF9C-6F9598240F9D}" srcId="{CA5D2ACB-A470-470D-AE48-A75D83795D0D}" destId="{EB602ADB-7EF6-4F18-BBEF-3867F59805C4}" srcOrd="1" destOrd="0" parTransId="{2713B906-C51B-453B-B3DE-8F1EA1B5E17E}" sibTransId="{E5185049-9136-4815-8212-FEBFCFAD16E6}"/>
    <dgm:cxn modelId="{74C1F4EF-FF3A-4DB7-AFD2-DE6FFC3C826F}" srcId="{CA5D2ACB-A470-470D-AE48-A75D83795D0D}" destId="{7AA94E12-E43D-4FB3-A832-A675CC41DD4B}" srcOrd="0" destOrd="0" parTransId="{632F1B10-77CD-4875-A283-FEE3597BCF73}" sibTransId="{37FD9EAA-398E-49E9-8E5F-E63F724D111A}"/>
    <dgm:cxn modelId="{73EB8D3D-C143-46B3-BA4C-D0C9735456BA}" type="presParOf" srcId="{CB154A2D-5925-42FD-8193-3A721FED9557}" destId="{8E0894C6-44A1-4D10-8887-D3F0BD99A446}" srcOrd="0" destOrd="0" presId="urn:microsoft.com/office/officeart/2005/8/layout/hierarchy1"/>
    <dgm:cxn modelId="{0148EB79-B18C-4411-8ACB-365D149DD790}" type="presParOf" srcId="{8E0894C6-44A1-4D10-8887-D3F0BD99A446}" destId="{1BED3018-3DE8-4E65-B066-D8EBFA819C54}" srcOrd="0" destOrd="0" presId="urn:microsoft.com/office/officeart/2005/8/layout/hierarchy1"/>
    <dgm:cxn modelId="{9E758DC1-21A0-468E-875C-41AD49D6E67E}" type="presParOf" srcId="{1BED3018-3DE8-4E65-B066-D8EBFA819C54}" destId="{DF3A5036-1CFD-47AD-A399-A4F426E05E0E}" srcOrd="0" destOrd="0" presId="urn:microsoft.com/office/officeart/2005/8/layout/hierarchy1"/>
    <dgm:cxn modelId="{1AA57C93-A3C1-454D-8BC6-965DF45C4318}" type="presParOf" srcId="{1BED3018-3DE8-4E65-B066-D8EBFA819C54}" destId="{750DFA6E-63A4-4C84-973C-47890D2E6FFE}" srcOrd="1" destOrd="0" presId="urn:microsoft.com/office/officeart/2005/8/layout/hierarchy1"/>
    <dgm:cxn modelId="{377761F8-45D0-4218-AD5F-592639AAD706}" type="presParOf" srcId="{8E0894C6-44A1-4D10-8887-D3F0BD99A446}" destId="{0975CE8E-49CF-4E10-9B8C-7BC0C861ECDE}" srcOrd="1" destOrd="0" presId="urn:microsoft.com/office/officeart/2005/8/layout/hierarchy1"/>
    <dgm:cxn modelId="{0951BC18-C932-48F4-8EDF-C29E3424950D}" type="presParOf" srcId="{CB154A2D-5925-42FD-8193-3A721FED9557}" destId="{AC027BB7-E565-4203-A9AE-35BE073E6816}" srcOrd="1" destOrd="0" presId="urn:microsoft.com/office/officeart/2005/8/layout/hierarchy1"/>
    <dgm:cxn modelId="{3C3F4928-0F85-4E43-B342-7AA8437B3A5F}" type="presParOf" srcId="{AC027BB7-E565-4203-A9AE-35BE073E6816}" destId="{0D6FF702-F177-4421-9235-AB298251D0AA}" srcOrd="0" destOrd="0" presId="urn:microsoft.com/office/officeart/2005/8/layout/hierarchy1"/>
    <dgm:cxn modelId="{BED5DD8B-DD18-4D7A-B6C3-0A0D91FD8E0E}" type="presParOf" srcId="{0D6FF702-F177-4421-9235-AB298251D0AA}" destId="{4C0D240D-3C4F-4FAF-8DAB-153A5F23190D}" srcOrd="0" destOrd="0" presId="urn:microsoft.com/office/officeart/2005/8/layout/hierarchy1"/>
    <dgm:cxn modelId="{11D1F339-EB1D-452C-9CA7-DEE93793007A}" type="presParOf" srcId="{0D6FF702-F177-4421-9235-AB298251D0AA}" destId="{A82A89FD-DAB2-46A3-95FD-D950C73003DB}" srcOrd="1" destOrd="0" presId="urn:microsoft.com/office/officeart/2005/8/layout/hierarchy1"/>
    <dgm:cxn modelId="{3B0E3596-3515-49E3-9813-DE5C54C9B6F9}" type="presParOf" srcId="{AC027BB7-E565-4203-A9AE-35BE073E6816}" destId="{0BB7E67A-93ED-4704-9CA4-1991A7EB43BF}" srcOrd="1" destOrd="0" presId="urn:microsoft.com/office/officeart/2005/8/layout/hierarchy1"/>
    <dgm:cxn modelId="{8DEE6474-B115-443E-A3E1-3747516FE6AC}" type="presParOf" srcId="{CB154A2D-5925-42FD-8193-3A721FED9557}" destId="{3174BCCE-06F7-4BBD-8A9A-435E348C1CD4}" srcOrd="2" destOrd="0" presId="urn:microsoft.com/office/officeart/2005/8/layout/hierarchy1"/>
    <dgm:cxn modelId="{EF420661-A401-4F6B-A22D-80FED80D47C7}" type="presParOf" srcId="{3174BCCE-06F7-4BBD-8A9A-435E348C1CD4}" destId="{7D4F77B7-A953-459C-8486-8AEDE391BA10}" srcOrd="0" destOrd="0" presId="urn:microsoft.com/office/officeart/2005/8/layout/hierarchy1"/>
    <dgm:cxn modelId="{E63C0A0F-B868-49C2-BD9F-F446A23A849A}" type="presParOf" srcId="{7D4F77B7-A953-459C-8486-8AEDE391BA10}" destId="{8C91DED1-D7D8-43AF-BF31-14CCBAAED4EC}" srcOrd="0" destOrd="0" presId="urn:microsoft.com/office/officeart/2005/8/layout/hierarchy1"/>
    <dgm:cxn modelId="{8B131A8C-AC8C-45C7-834A-81D21E468CAA}" type="presParOf" srcId="{7D4F77B7-A953-459C-8486-8AEDE391BA10}" destId="{9E13B1B3-0010-479C-B78B-FCC3C609FAD2}" srcOrd="1" destOrd="0" presId="urn:microsoft.com/office/officeart/2005/8/layout/hierarchy1"/>
    <dgm:cxn modelId="{760BE1BD-DFC5-4A09-8579-F8A0DE5A877C}" type="presParOf" srcId="{3174BCCE-06F7-4BBD-8A9A-435E348C1CD4}" destId="{124081D4-0396-4DA3-8585-3022CED26C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B18B3-E1FB-4E9C-BF02-67C6BB06FA99}"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AEDC74-9D2B-426F-8877-0A75E855D9CA}">
      <dgm:prSet/>
      <dgm:spPr/>
      <dgm:t>
        <a:bodyPr/>
        <a:lstStyle/>
        <a:p>
          <a:r>
            <a:rPr lang="en-US"/>
            <a:t>Forest Management Plan written by a Forestry Professional that includes the management activities you intend to accomplish using cost-share.</a:t>
          </a:r>
        </a:p>
      </dgm:t>
    </dgm:pt>
    <dgm:pt modelId="{413D94F4-AD45-4C1B-BBFD-B0EE4602A585}" type="parTrans" cxnId="{B1847500-EAEB-4427-A232-A1A53D64D3E2}">
      <dgm:prSet/>
      <dgm:spPr/>
      <dgm:t>
        <a:bodyPr/>
        <a:lstStyle/>
        <a:p>
          <a:endParaRPr lang="en-US"/>
        </a:p>
      </dgm:t>
    </dgm:pt>
    <dgm:pt modelId="{CAC640EC-5284-46FD-ACE3-62CED5D0379C}" type="sibTrans" cxnId="{B1847500-EAEB-4427-A232-A1A53D64D3E2}">
      <dgm:prSet/>
      <dgm:spPr/>
      <dgm:t>
        <a:bodyPr/>
        <a:lstStyle/>
        <a:p>
          <a:endParaRPr lang="en-US"/>
        </a:p>
      </dgm:t>
    </dgm:pt>
    <dgm:pt modelId="{3A8A36E7-7A30-4F93-929D-82F1018A06E8}">
      <dgm:prSet/>
      <dgm:spPr/>
      <dgm:t>
        <a:bodyPr/>
        <a:lstStyle/>
        <a:p>
          <a:r>
            <a:rPr lang="en-US"/>
            <a:t>If a landowner doesn’t have a plan there is a cost-share program available to receive financial assistance for having a Forest Management Plan written. </a:t>
          </a:r>
        </a:p>
      </dgm:t>
    </dgm:pt>
    <dgm:pt modelId="{125ECF1A-2BAA-4608-83AB-7F16604A1277}" type="parTrans" cxnId="{834C87E4-58CB-437E-B96A-886135120F1C}">
      <dgm:prSet/>
      <dgm:spPr/>
      <dgm:t>
        <a:bodyPr/>
        <a:lstStyle/>
        <a:p>
          <a:endParaRPr lang="en-US"/>
        </a:p>
      </dgm:t>
    </dgm:pt>
    <dgm:pt modelId="{07FD56D4-BE93-4789-803B-2875BA01D84A}" type="sibTrans" cxnId="{834C87E4-58CB-437E-B96A-886135120F1C}">
      <dgm:prSet/>
      <dgm:spPr/>
      <dgm:t>
        <a:bodyPr/>
        <a:lstStyle/>
        <a:p>
          <a:endParaRPr lang="en-US"/>
        </a:p>
      </dgm:t>
    </dgm:pt>
    <dgm:pt modelId="{8D4AF612-F0B3-42B0-BB96-30D81F660473}" type="pres">
      <dgm:prSet presAssocID="{F7DB18B3-E1FB-4E9C-BF02-67C6BB06FA99}" presName="root" presStyleCnt="0">
        <dgm:presLayoutVars>
          <dgm:dir/>
          <dgm:resizeHandles val="exact"/>
        </dgm:presLayoutVars>
      </dgm:prSet>
      <dgm:spPr/>
    </dgm:pt>
    <dgm:pt modelId="{FD5A14A6-2691-4BD7-933C-2849C408DC69}" type="pres">
      <dgm:prSet presAssocID="{F7DB18B3-E1FB-4E9C-BF02-67C6BB06FA99}" presName="container" presStyleCnt="0">
        <dgm:presLayoutVars>
          <dgm:dir/>
          <dgm:resizeHandles val="exact"/>
        </dgm:presLayoutVars>
      </dgm:prSet>
      <dgm:spPr/>
    </dgm:pt>
    <dgm:pt modelId="{3EBB6E35-D35C-403E-8A0C-751824CD3E64}" type="pres">
      <dgm:prSet presAssocID="{D6AEDC74-9D2B-426F-8877-0A75E855D9CA}" presName="compNode" presStyleCnt="0"/>
      <dgm:spPr/>
    </dgm:pt>
    <dgm:pt modelId="{77C3DD3B-3FB3-44FE-8697-D83841D24F57}" type="pres">
      <dgm:prSet presAssocID="{D6AEDC74-9D2B-426F-8877-0A75E855D9CA}" presName="iconBgRect" presStyleLbl="bgShp" presStyleIdx="0" presStyleCnt="2"/>
      <dgm:spPr/>
    </dgm:pt>
    <dgm:pt modelId="{936C4F25-2AB7-4E96-A2B9-CBFBB6BD6CB2}" type="pres">
      <dgm:prSet presAssocID="{D6AEDC74-9D2B-426F-8877-0A75E855D9C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 tree"/>
        </a:ext>
      </dgm:extLst>
    </dgm:pt>
    <dgm:pt modelId="{25239A2C-5FF7-42FE-B1D1-6D7C7F2F1833}" type="pres">
      <dgm:prSet presAssocID="{D6AEDC74-9D2B-426F-8877-0A75E855D9CA}" presName="spaceRect" presStyleCnt="0"/>
      <dgm:spPr/>
    </dgm:pt>
    <dgm:pt modelId="{C58EEAB2-218B-42C1-9922-52C5AF501D53}" type="pres">
      <dgm:prSet presAssocID="{D6AEDC74-9D2B-426F-8877-0A75E855D9CA}" presName="textRect" presStyleLbl="revTx" presStyleIdx="0" presStyleCnt="2">
        <dgm:presLayoutVars>
          <dgm:chMax val="1"/>
          <dgm:chPref val="1"/>
        </dgm:presLayoutVars>
      </dgm:prSet>
      <dgm:spPr/>
    </dgm:pt>
    <dgm:pt modelId="{6994FE62-27D6-4785-9B55-4FC6BBC087C9}" type="pres">
      <dgm:prSet presAssocID="{CAC640EC-5284-46FD-ACE3-62CED5D0379C}" presName="sibTrans" presStyleLbl="sibTrans2D1" presStyleIdx="0" presStyleCnt="0"/>
      <dgm:spPr/>
    </dgm:pt>
    <dgm:pt modelId="{2D9F7C14-A369-4963-A7CB-BF5F01993973}" type="pres">
      <dgm:prSet presAssocID="{3A8A36E7-7A30-4F93-929D-82F1018A06E8}" presName="compNode" presStyleCnt="0"/>
      <dgm:spPr/>
    </dgm:pt>
    <dgm:pt modelId="{C35B18FD-09FB-4D53-A55D-EB52CC978BD3}" type="pres">
      <dgm:prSet presAssocID="{3A8A36E7-7A30-4F93-929D-82F1018A06E8}" presName="iconBgRect" presStyleLbl="bgShp" presStyleIdx="1" presStyleCnt="2"/>
      <dgm:spPr/>
    </dgm:pt>
    <dgm:pt modelId="{884631C4-EF03-4BF1-B02B-29A8C8113D2B}" type="pres">
      <dgm:prSet presAssocID="{3A8A36E7-7A30-4F93-929D-82F1018A06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5A8CCBB-0819-43D9-A3EA-3F0855A5A0FA}" type="pres">
      <dgm:prSet presAssocID="{3A8A36E7-7A30-4F93-929D-82F1018A06E8}" presName="spaceRect" presStyleCnt="0"/>
      <dgm:spPr/>
    </dgm:pt>
    <dgm:pt modelId="{C2C5AFCD-50A7-4C41-94B5-FD82D8D64196}" type="pres">
      <dgm:prSet presAssocID="{3A8A36E7-7A30-4F93-929D-82F1018A06E8}" presName="textRect" presStyleLbl="revTx" presStyleIdx="1" presStyleCnt="2">
        <dgm:presLayoutVars>
          <dgm:chMax val="1"/>
          <dgm:chPref val="1"/>
        </dgm:presLayoutVars>
      </dgm:prSet>
      <dgm:spPr/>
    </dgm:pt>
  </dgm:ptLst>
  <dgm:cxnLst>
    <dgm:cxn modelId="{B1847500-EAEB-4427-A232-A1A53D64D3E2}" srcId="{F7DB18B3-E1FB-4E9C-BF02-67C6BB06FA99}" destId="{D6AEDC74-9D2B-426F-8877-0A75E855D9CA}" srcOrd="0" destOrd="0" parTransId="{413D94F4-AD45-4C1B-BBFD-B0EE4602A585}" sibTransId="{CAC640EC-5284-46FD-ACE3-62CED5D0379C}"/>
    <dgm:cxn modelId="{EC80CB38-9AB0-4E9B-BF6C-18F13A5ECEB0}" type="presOf" srcId="{D6AEDC74-9D2B-426F-8877-0A75E855D9CA}" destId="{C58EEAB2-218B-42C1-9922-52C5AF501D53}" srcOrd="0" destOrd="0" presId="urn:microsoft.com/office/officeart/2018/2/layout/IconCircleList"/>
    <dgm:cxn modelId="{51B3E047-C9B5-4C35-B59D-A3194D615BF9}" type="presOf" srcId="{F7DB18B3-E1FB-4E9C-BF02-67C6BB06FA99}" destId="{8D4AF612-F0B3-42B0-BB96-30D81F660473}" srcOrd="0" destOrd="0" presId="urn:microsoft.com/office/officeart/2018/2/layout/IconCircleList"/>
    <dgm:cxn modelId="{662EF467-5586-4AB4-8C73-1A5076B408F9}" type="presOf" srcId="{3A8A36E7-7A30-4F93-929D-82F1018A06E8}" destId="{C2C5AFCD-50A7-4C41-94B5-FD82D8D64196}" srcOrd="0" destOrd="0" presId="urn:microsoft.com/office/officeart/2018/2/layout/IconCircleList"/>
    <dgm:cxn modelId="{F30C659F-996D-43E3-9356-19F9A463DBF2}" type="presOf" srcId="{CAC640EC-5284-46FD-ACE3-62CED5D0379C}" destId="{6994FE62-27D6-4785-9B55-4FC6BBC087C9}" srcOrd="0" destOrd="0" presId="urn:microsoft.com/office/officeart/2018/2/layout/IconCircleList"/>
    <dgm:cxn modelId="{834C87E4-58CB-437E-B96A-886135120F1C}" srcId="{F7DB18B3-E1FB-4E9C-BF02-67C6BB06FA99}" destId="{3A8A36E7-7A30-4F93-929D-82F1018A06E8}" srcOrd="1" destOrd="0" parTransId="{125ECF1A-2BAA-4608-83AB-7F16604A1277}" sibTransId="{07FD56D4-BE93-4789-803B-2875BA01D84A}"/>
    <dgm:cxn modelId="{F47F066D-A985-424E-A867-98D2118533AD}" type="presParOf" srcId="{8D4AF612-F0B3-42B0-BB96-30D81F660473}" destId="{FD5A14A6-2691-4BD7-933C-2849C408DC69}" srcOrd="0" destOrd="0" presId="urn:microsoft.com/office/officeart/2018/2/layout/IconCircleList"/>
    <dgm:cxn modelId="{700CEC8A-8737-460B-BD01-2791FBF671A9}" type="presParOf" srcId="{FD5A14A6-2691-4BD7-933C-2849C408DC69}" destId="{3EBB6E35-D35C-403E-8A0C-751824CD3E64}" srcOrd="0" destOrd="0" presId="urn:microsoft.com/office/officeart/2018/2/layout/IconCircleList"/>
    <dgm:cxn modelId="{267E7259-2A5C-41E2-A2FB-A7E7B7671160}" type="presParOf" srcId="{3EBB6E35-D35C-403E-8A0C-751824CD3E64}" destId="{77C3DD3B-3FB3-44FE-8697-D83841D24F57}" srcOrd="0" destOrd="0" presId="urn:microsoft.com/office/officeart/2018/2/layout/IconCircleList"/>
    <dgm:cxn modelId="{3B21DCDC-C3C8-42B7-AF00-44E2571A26BB}" type="presParOf" srcId="{3EBB6E35-D35C-403E-8A0C-751824CD3E64}" destId="{936C4F25-2AB7-4E96-A2B9-CBFBB6BD6CB2}" srcOrd="1" destOrd="0" presId="urn:microsoft.com/office/officeart/2018/2/layout/IconCircleList"/>
    <dgm:cxn modelId="{C9BCA90C-EA13-4952-B304-7F4D560FC40F}" type="presParOf" srcId="{3EBB6E35-D35C-403E-8A0C-751824CD3E64}" destId="{25239A2C-5FF7-42FE-B1D1-6D7C7F2F1833}" srcOrd="2" destOrd="0" presId="urn:microsoft.com/office/officeart/2018/2/layout/IconCircleList"/>
    <dgm:cxn modelId="{C594225E-2CD8-4DFA-AB05-54F89FD03928}" type="presParOf" srcId="{3EBB6E35-D35C-403E-8A0C-751824CD3E64}" destId="{C58EEAB2-218B-42C1-9922-52C5AF501D53}" srcOrd="3" destOrd="0" presId="urn:microsoft.com/office/officeart/2018/2/layout/IconCircleList"/>
    <dgm:cxn modelId="{58F650FA-9FD1-4B4B-A51E-FA16391B47DA}" type="presParOf" srcId="{FD5A14A6-2691-4BD7-933C-2849C408DC69}" destId="{6994FE62-27D6-4785-9B55-4FC6BBC087C9}" srcOrd="1" destOrd="0" presId="urn:microsoft.com/office/officeart/2018/2/layout/IconCircleList"/>
    <dgm:cxn modelId="{28E76ACA-29AD-4A78-A31B-07C1AD95F69C}" type="presParOf" srcId="{FD5A14A6-2691-4BD7-933C-2849C408DC69}" destId="{2D9F7C14-A369-4963-A7CB-BF5F01993973}" srcOrd="2" destOrd="0" presId="urn:microsoft.com/office/officeart/2018/2/layout/IconCircleList"/>
    <dgm:cxn modelId="{48F5D4B8-53D3-4253-A673-7E4FA697232F}" type="presParOf" srcId="{2D9F7C14-A369-4963-A7CB-BF5F01993973}" destId="{C35B18FD-09FB-4D53-A55D-EB52CC978BD3}" srcOrd="0" destOrd="0" presId="urn:microsoft.com/office/officeart/2018/2/layout/IconCircleList"/>
    <dgm:cxn modelId="{1B117F44-5C46-4DA1-9E7C-6D1E799260FB}" type="presParOf" srcId="{2D9F7C14-A369-4963-A7CB-BF5F01993973}" destId="{884631C4-EF03-4BF1-B02B-29A8C8113D2B}" srcOrd="1" destOrd="0" presId="urn:microsoft.com/office/officeart/2018/2/layout/IconCircleList"/>
    <dgm:cxn modelId="{5F1CE9CF-26C7-4B3F-B0D7-AC690E49EB15}" type="presParOf" srcId="{2D9F7C14-A369-4963-A7CB-BF5F01993973}" destId="{75A8CCBB-0819-43D9-A3EA-3F0855A5A0FA}" srcOrd="2" destOrd="0" presId="urn:microsoft.com/office/officeart/2018/2/layout/IconCircleList"/>
    <dgm:cxn modelId="{FB8AEEBD-7837-4091-93D6-AD2783AFFCE7}" type="presParOf" srcId="{2D9F7C14-A369-4963-A7CB-BF5F01993973}" destId="{C2C5AFCD-50A7-4C41-94B5-FD82D8D6419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647F4-F81B-46FD-B29C-85135BAC491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BD232AE-BDEA-45EA-AFB0-2A1342B23B50}">
      <dgm:prSet/>
      <dgm:spPr/>
      <dgm:t>
        <a:bodyPr/>
        <a:lstStyle/>
        <a:p>
          <a:r>
            <a:rPr lang="en-US"/>
            <a:t>Submit Application (Oct-Nov)</a:t>
          </a:r>
        </a:p>
      </dgm:t>
    </dgm:pt>
    <dgm:pt modelId="{65C83810-451A-42A0-B0D9-0F01C3C546D6}" type="parTrans" cxnId="{93E0DD3C-4384-4D86-B3F5-3D669CE13F51}">
      <dgm:prSet/>
      <dgm:spPr/>
      <dgm:t>
        <a:bodyPr/>
        <a:lstStyle/>
        <a:p>
          <a:endParaRPr lang="en-US"/>
        </a:p>
      </dgm:t>
    </dgm:pt>
    <dgm:pt modelId="{BF5E40D2-FC5A-4342-9EED-5DB5DC0E0063}" type="sibTrans" cxnId="{93E0DD3C-4384-4D86-B3F5-3D669CE13F51}">
      <dgm:prSet/>
      <dgm:spPr/>
      <dgm:t>
        <a:bodyPr/>
        <a:lstStyle/>
        <a:p>
          <a:endParaRPr lang="en-US"/>
        </a:p>
      </dgm:t>
    </dgm:pt>
    <dgm:pt modelId="{A541D319-E5E5-4CC3-B8D9-5D810BF737C1}">
      <dgm:prSet/>
      <dgm:spPr/>
      <dgm:t>
        <a:bodyPr/>
        <a:lstStyle/>
        <a:p>
          <a:r>
            <a:rPr lang="en-US"/>
            <a:t>Planning (App Date-Mar)</a:t>
          </a:r>
        </a:p>
      </dgm:t>
    </dgm:pt>
    <dgm:pt modelId="{D921F886-D901-4C65-A105-BD7D38D5EDB4}" type="parTrans" cxnId="{86FE8119-603F-4B57-AC28-DD63A3D17755}">
      <dgm:prSet/>
      <dgm:spPr/>
      <dgm:t>
        <a:bodyPr/>
        <a:lstStyle/>
        <a:p>
          <a:endParaRPr lang="en-US"/>
        </a:p>
      </dgm:t>
    </dgm:pt>
    <dgm:pt modelId="{ABB40BBC-F407-489A-AD20-AFF7E6F658A9}" type="sibTrans" cxnId="{86FE8119-603F-4B57-AC28-DD63A3D17755}">
      <dgm:prSet/>
      <dgm:spPr/>
      <dgm:t>
        <a:bodyPr/>
        <a:lstStyle/>
        <a:p>
          <a:endParaRPr lang="en-US"/>
        </a:p>
      </dgm:t>
    </dgm:pt>
    <dgm:pt modelId="{D145E914-7695-4813-A342-5F27068C1744}">
      <dgm:prSet/>
      <dgm:spPr/>
      <dgm:t>
        <a:bodyPr/>
        <a:lstStyle/>
        <a:p>
          <a:r>
            <a:rPr lang="en-US"/>
            <a:t>Assessment/Ranking (Mar-Apr)</a:t>
          </a:r>
        </a:p>
      </dgm:t>
    </dgm:pt>
    <dgm:pt modelId="{211940A9-A3C5-4852-B480-ED544303D30C}" type="parTrans" cxnId="{251CD117-7D2E-4070-AB2A-6E94C6B086FD}">
      <dgm:prSet/>
      <dgm:spPr/>
      <dgm:t>
        <a:bodyPr/>
        <a:lstStyle/>
        <a:p>
          <a:endParaRPr lang="en-US"/>
        </a:p>
      </dgm:t>
    </dgm:pt>
    <dgm:pt modelId="{EB38D080-EFE3-4C4F-9F92-018F6646633D}" type="sibTrans" cxnId="{251CD117-7D2E-4070-AB2A-6E94C6B086FD}">
      <dgm:prSet/>
      <dgm:spPr/>
      <dgm:t>
        <a:bodyPr/>
        <a:lstStyle/>
        <a:p>
          <a:endParaRPr lang="en-US"/>
        </a:p>
      </dgm:t>
    </dgm:pt>
    <dgm:pt modelId="{E502B828-6472-4E90-B910-2C95B7DB6209}">
      <dgm:prSet/>
      <dgm:spPr/>
      <dgm:t>
        <a:bodyPr/>
        <a:lstStyle/>
        <a:p>
          <a:r>
            <a:rPr lang="en-US"/>
            <a:t>Approval/Contracting (Apr-June)</a:t>
          </a:r>
        </a:p>
      </dgm:t>
    </dgm:pt>
    <dgm:pt modelId="{161718E4-8B5C-4DF0-B110-4FBF1969EB17}" type="parTrans" cxnId="{5DFC722A-906E-4E85-85A6-A03C4F4C3DF5}">
      <dgm:prSet/>
      <dgm:spPr/>
      <dgm:t>
        <a:bodyPr/>
        <a:lstStyle/>
        <a:p>
          <a:endParaRPr lang="en-US"/>
        </a:p>
      </dgm:t>
    </dgm:pt>
    <dgm:pt modelId="{EAFC08D8-E32F-431A-BEA0-6726E8A39A8F}" type="sibTrans" cxnId="{5DFC722A-906E-4E85-85A6-A03C4F4C3DF5}">
      <dgm:prSet/>
      <dgm:spPr/>
      <dgm:t>
        <a:bodyPr/>
        <a:lstStyle/>
        <a:p>
          <a:endParaRPr lang="en-US"/>
        </a:p>
      </dgm:t>
    </dgm:pt>
    <dgm:pt modelId="{A850ADE4-BFED-4D31-A712-70ECE22A0689}">
      <dgm:prSet/>
      <dgm:spPr/>
      <dgm:t>
        <a:bodyPr/>
        <a:lstStyle/>
        <a:p>
          <a:r>
            <a:rPr lang="en-US"/>
            <a:t>Begin Work Once Contract Documents are Signed</a:t>
          </a:r>
        </a:p>
      </dgm:t>
    </dgm:pt>
    <dgm:pt modelId="{84DC31A8-9E84-491A-9D69-581E3058BADD}" type="parTrans" cxnId="{A0A68728-EB75-4BBF-8350-293808978B4D}">
      <dgm:prSet/>
      <dgm:spPr/>
      <dgm:t>
        <a:bodyPr/>
        <a:lstStyle/>
        <a:p>
          <a:endParaRPr lang="en-US"/>
        </a:p>
      </dgm:t>
    </dgm:pt>
    <dgm:pt modelId="{53DFC8FB-19C9-4E4B-A9A4-773192F18779}" type="sibTrans" cxnId="{A0A68728-EB75-4BBF-8350-293808978B4D}">
      <dgm:prSet/>
      <dgm:spPr/>
      <dgm:t>
        <a:bodyPr/>
        <a:lstStyle/>
        <a:p>
          <a:endParaRPr lang="en-US"/>
        </a:p>
      </dgm:t>
    </dgm:pt>
    <dgm:pt modelId="{2EA7A88A-F24B-4057-B09E-7160F562BB5D}" type="pres">
      <dgm:prSet presAssocID="{2E9647F4-F81B-46FD-B29C-85135BAC4916}" presName="outerComposite" presStyleCnt="0">
        <dgm:presLayoutVars>
          <dgm:chMax val="5"/>
          <dgm:dir/>
          <dgm:resizeHandles val="exact"/>
        </dgm:presLayoutVars>
      </dgm:prSet>
      <dgm:spPr/>
    </dgm:pt>
    <dgm:pt modelId="{5361439E-B705-4D45-8D4C-C185B303E147}" type="pres">
      <dgm:prSet presAssocID="{2E9647F4-F81B-46FD-B29C-85135BAC4916}" presName="dummyMaxCanvas" presStyleCnt="0">
        <dgm:presLayoutVars/>
      </dgm:prSet>
      <dgm:spPr/>
    </dgm:pt>
    <dgm:pt modelId="{AA9F3CB5-71EF-44B6-B32E-AB97B289E225}" type="pres">
      <dgm:prSet presAssocID="{2E9647F4-F81B-46FD-B29C-85135BAC4916}" presName="FiveNodes_1" presStyleLbl="node1" presStyleIdx="0" presStyleCnt="5">
        <dgm:presLayoutVars>
          <dgm:bulletEnabled val="1"/>
        </dgm:presLayoutVars>
      </dgm:prSet>
      <dgm:spPr/>
    </dgm:pt>
    <dgm:pt modelId="{34B52E5A-5DD7-447B-8C84-E96FC32CD217}" type="pres">
      <dgm:prSet presAssocID="{2E9647F4-F81B-46FD-B29C-85135BAC4916}" presName="FiveNodes_2" presStyleLbl="node1" presStyleIdx="1" presStyleCnt="5">
        <dgm:presLayoutVars>
          <dgm:bulletEnabled val="1"/>
        </dgm:presLayoutVars>
      </dgm:prSet>
      <dgm:spPr/>
    </dgm:pt>
    <dgm:pt modelId="{A73D03DA-C6BA-4C2A-9EDE-171C1C66B82B}" type="pres">
      <dgm:prSet presAssocID="{2E9647F4-F81B-46FD-B29C-85135BAC4916}" presName="FiveNodes_3" presStyleLbl="node1" presStyleIdx="2" presStyleCnt="5">
        <dgm:presLayoutVars>
          <dgm:bulletEnabled val="1"/>
        </dgm:presLayoutVars>
      </dgm:prSet>
      <dgm:spPr/>
    </dgm:pt>
    <dgm:pt modelId="{00281CF0-C4D0-4306-95EF-A308416BC904}" type="pres">
      <dgm:prSet presAssocID="{2E9647F4-F81B-46FD-B29C-85135BAC4916}" presName="FiveNodes_4" presStyleLbl="node1" presStyleIdx="3" presStyleCnt="5">
        <dgm:presLayoutVars>
          <dgm:bulletEnabled val="1"/>
        </dgm:presLayoutVars>
      </dgm:prSet>
      <dgm:spPr/>
    </dgm:pt>
    <dgm:pt modelId="{D9D92D52-25C6-4658-A061-599793F2F95D}" type="pres">
      <dgm:prSet presAssocID="{2E9647F4-F81B-46FD-B29C-85135BAC4916}" presName="FiveNodes_5" presStyleLbl="node1" presStyleIdx="4" presStyleCnt="5">
        <dgm:presLayoutVars>
          <dgm:bulletEnabled val="1"/>
        </dgm:presLayoutVars>
      </dgm:prSet>
      <dgm:spPr/>
    </dgm:pt>
    <dgm:pt modelId="{739D901B-A179-4F02-B5AA-786B55889291}" type="pres">
      <dgm:prSet presAssocID="{2E9647F4-F81B-46FD-B29C-85135BAC4916}" presName="FiveConn_1-2" presStyleLbl="fgAccFollowNode1" presStyleIdx="0" presStyleCnt="4">
        <dgm:presLayoutVars>
          <dgm:bulletEnabled val="1"/>
        </dgm:presLayoutVars>
      </dgm:prSet>
      <dgm:spPr/>
    </dgm:pt>
    <dgm:pt modelId="{4326462E-EE94-4B9B-9F63-693D1988ECB8}" type="pres">
      <dgm:prSet presAssocID="{2E9647F4-F81B-46FD-B29C-85135BAC4916}" presName="FiveConn_2-3" presStyleLbl="fgAccFollowNode1" presStyleIdx="1" presStyleCnt="4">
        <dgm:presLayoutVars>
          <dgm:bulletEnabled val="1"/>
        </dgm:presLayoutVars>
      </dgm:prSet>
      <dgm:spPr/>
    </dgm:pt>
    <dgm:pt modelId="{C052E9AA-B494-48EA-8C18-0DD6F5248140}" type="pres">
      <dgm:prSet presAssocID="{2E9647F4-F81B-46FD-B29C-85135BAC4916}" presName="FiveConn_3-4" presStyleLbl="fgAccFollowNode1" presStyleIdx="2" presStyleCnt="4">
        <dgm:presLayoutVars>
          <dgm:bulletEnabled val="1"/>
        </dgm:presLayoutVars>
      </dgm:prSet>
      <dgm:spPr/>
    </dgm:pt>
    <dgm:pt modelId="{3FDE64D7-7F33-40E3-B758-1B4F870298F2}" type="pres">
      <dgm:prSet presAssocID="{2E9647F4-F81B-46FD-B29C-85135BAC4916}" presName="FiveConn_4-5" presStyleLbl="fgAccFollowNode1" presStyleIdx="3" presStyleCnt="4">
        <dgm:presLayoutVars>
          <dgm:bulletEnabled val="1"/>
        </dgm:presLayoutVars>
      </dgm:prSet>
      <dgm:spPr/>
    </dgm:pt>
    <dgm:pt modelId="{9CCAAE76-33EA-4D75-ACBB-B1BB7CE3D7A0}" type="pres">
      <dgm:prSet presAssocID="{2E9647F4-F81B-46FD-B29C-85135BAC4916}" presName="FiveNodes_1_text" presStyleLbl="node1" presStyleIdx="4" presStyleCnt="5">
        <dgm:presLayoutVars>
          <dgm:bulletEnabled val="1"/>
        </dgm:presLayoutVars>
      </dgm:prSet>
      <dgm:spPr/>
    </dgm:pt>
    <dgm:pt modelId="{36413A5D-C075-4D22-9E1D-7A17F13B1672}" type="pres">
      <dgm:prSet presAssocID="{2E9647F4-F81B-46FD-B29C-85135BAC4916}" presName="FiveNodes_2_text" presStyleLbl="node1" presStyleIdx="4" presStyleCnt="5">
        <dgm:presLayoutVars>
          <dgm:bulletEnabled val="1"/>
        </dgm:presLayoutVars>
      </dgm:prSet>
      <dgm:spPr/>
    </dgm:pt>
    <dgm:pt modelId="{6C10AB1C-0B55-411A-8ECD-50CDDBCF1F64}" type="pres">
      <dgm:prSet presAssocID="{2E9647F4-F81B-46FD-B29C-85135BAC4916}" presName="FiveNodes_3_text" presStyleLbl="node1" presStyleIdx="4" presStyleCnt="5">
        <dgm:presLayoutVars>
          <dgm:bulletEnabled val="1"/>
        </dgm:presLayoutVars>
      </dgm:prSet>
      <dgm:spPr/>
    </dgm:pt>
    <dgm:pt modelId="{A1180C15-711E-4AE6-9DFF-5D68A9548D99}" type="pres">
      <dgm:prSet presAssocID="{2E9647F4-F81B-46FD-B29C-85135BAC4916}" presName="FiveNodes_4_text" presStyleLbl="node1" presStyleIdx="4" presStyleCnt="5">
        <dgm:presLayoutVars>
          <dgm:bulletEnabled val="1"/>
        </dgm:presLayoutVars>
      </dgm:prSet>
      <dgm:spPr/>
    </dgm:pt>
    <dgm:pt modelId="{943DE387-C55F-4578-B368-6E81BF486D34}" type="pres">
      <dgm:prSet presAssocID="{2E9647F4-F81B-46FD-B29C-85135BAC4916}" presName="FiveNodes_5_text" presStyleLbl="node1" presStyleIdx="4" presStyleCnt="5">
        <dgm:presLayoutVars>
          <dgm:bulletEnabled val="1"/>
        </dgm:presLayoutVars>
      </dgm:prSet>
      <dgm:spPr/>
    </dgm:pt>
  </dgm:ptLst>
  <dgm:cxnLst>
    <dgm:cxn modelId="{A6DD5305-F0B9-4B84-89A7-E96E44511ECA}" type="presOf" srcId="{3BD232AE-BDEA-45EA-AFB0-2A1342B23B50}" destId="{9CCAAE76-33EA-4D75-ACBB-B1BB7CE3D7A0}" srcOrd="1" destOrd="0" presId="urn:microsoft.com/office/officeart/2005/8/layout/vProcess5"/>
    <dgm:cxn modelId="{4799E213-1747-4F2B-AE76-EFBC94225F86}" type="presOf" srcId="{E502B828-6472-4E90-B910-2C95B7DB6209}" destId="{00281CF0-C4D0-4306-95EF-A308416BC904}" srcOrd="0" destOrd="0" presId="urn:microsoft.com/office/officeart/2005/8/layout/vProcess5"/>
    <dgm:cxn modelId="{251CD117-7D2E-4070-AB2A-6E94C6B086FD}" srcId="{2E9647F4-F81B-46FD-B29C-85135BAC4916}" destId="{D145E914-7695-4813-A342-5F27068C1744}" srcOrd="2" destOrd="0" parTransId="{211940A9-A3C5-4852-B480-ED544303D30C}" sibTransId="{EB38D080-EFE3-4C4F-9F92-018F6646633D}"/>
    <dgm:cxn modelId="{86FE8119-603F-4B57-AC28-DD63A3D17755}" srcId="{2E9647F4-F81B-46FD-B29C-85135BAC4916}" destId="{A541D319-E5E5-4CC3-B8D9-5D810BF737C1}" srcOrd="1" destOrd="0" parTransId="{D921F886-D901-4C65-A105-BD7D38D5EDB4}" sibTransId="{ABB40BBC-F407-489A-AD20-AFF7E6F658A9}"/>
    <dgm:cxn modelId="{A0A68728-EB75-4BBF-8350-293808978B4D}" srcId="{2E9647F4-F81B-46FD-B29C-85135BAC4916}" destId="{A850ADE4-BFED-4D31-A712-70ECE22A0689}" srcOrd="4" destOrd="0" parTransId="{84DC31A8-9E84-491A-9D69-581E3058BADD}" sibTransId="{53DFC8FB-19C9-4E4B-A9A4-773192F18779}"/>
    <dgm:cxn modelId="{5DFC722A-906E-4E85-85A6-A03C4F4C3DF5}" srcId="{2E9647F4-F81B-46FD-B29C-85135BAC4916}" destId="{E502B828-6472-4E90-B910-2C95B7DB6209}" srcOrd="3" destOrd="0" parTransId="{161718E4-8B5C-4DF0-B110-4FBF1969EB17}" sibTransId="{EAFC08D8-E32F-431A-BEA0-6726E8A39A8F}"/>
    <dgm:cxn modelId="{B7011D2E-5E1C-4B69-811D-5005AD2F44F5}" type="presOf" srcId="{BF5E40D2-FC5A-4342-9EED-5DB5DC0E0063}" destId="{739D901B-A179-4F02-B5AA-786B55889291}" srcOrd="0" destOrd="0" presId="urn:microsoft.com/office/officeart/2005/8/layout/vProcess5"/>
    <dgm:cxn modelId="{93E0DD3C-4384-4D86-B3F5-3D669CE13F51}" srcId="{2E9647F4-F81B-46FD-B29C-85135BAC4916}" destId="{3BD232AE-BDEA-45EA-AFB0-2A1342B23B50}" srcOrd="0" destOrd="0" parTransId="{65C83810-451A-42A0-B0D9-0F01C3C546D6}" sibTransId="{BF5E40D2-FC5A-4342-9EED-5DB5DC0E0063}"/>
    <dgm:cxn modelId="{70ADFF60-19FB-4861-8576-40DEF20D5219}" type="presOf" srcId="{A541D319-E5E5-4CC3-B8D9-5D810BF737C1}" destId="{34B52E5A-5DD7-447B-8C84-E96FC32CD217}" srcOrd="0" destOrd="0" presId="urn:microsoft.com/office/officeart/2005/8/layout/vProcess5"/>
    <dgm:cxn modelId="{E8547E69-8A65-423A-8B7D-EB1DD6CA7E38}" type="presOf" srcId="{3BD232AE-BDEA-45EA-AFB0-2A1342B23B50}" destId="{AA9F3CB5-71EF-44B6-B32E-AB97B289E225}" srcOrd="0" destOrd="0" presId="urn:microsoft.com/office/officeart/2005/8/layout/vProcess5"/>
    <dgm:cxn modelId="{454CCC76-D674-40B0-8921-FCCB96400F83}" type="presOf" srcId="{E502B828-6472-4E90-B910-2C95B7DB6209}" destId="{A1180C15-711E-4AE6-9DFF-5D68A9548D99}" srcOrd="1" destOrd="0" presId="urn:microsoft.com/office/officeart/2005/8/layout/vProcess5"/>
    <dgm:cxn modelId="{1734437F-7577-4AA9-B051-FB5725E8F0E3}" type="presOf" srcId="{EAFC08D8-E32F-431A-BEA0-6726E8A39A8F}" destId="{3FDE64D7-7F33-40E3-B758-1B4F870298F2}" srcOrd="0" destOrd="0" presId="urn:microsoft.com/office/officeart/2005/8/layout/vProcess5"/>
    <dgm:cxn modelId="{034ACF9E-E27A-46A7-A863-D957FE75C303}" type="presOf" srcId="{A850ADE4-BFED-4D31-A712-70ECE22A0689}" destId="{943DE387-C55F-4578-B368-6E81BF486D34}" srcOrd="1" destOrd="0" presId="urn:microsoft.com/office/officeart/2005/8/layout/vProcess5"/>
    <dgm:cxn modelId="{33C778A1-FB10-4314-BFED-676A8C002AC2}" type="presOf" srcId="{A850ADE4-BFED-4D31-A712-70ECE22A0689}" destId="{D9D92D52-25C6-4658-A061-599793F2F95D}" srcOrd="0" destOrd="0" presId="urn:microsoft.com/office/officeart/2005/8/layout/vProcess5"/>
    <dgm:cxn modelId="{2E0DAFA9-BAD0-40EC-8782-272097313DF5}" type="presOf" srcId="{2E9647F4-F81B-46FD-B29C-85135BAC4916}" destId="{2EA7A88A-F24B-4057-B09E-7160F562BB5D}" srcOrd="0" destOrd="0" presId="urn:microsoft.com/office/officeart/2005/8/layout/vProcess5"/>
    <dgm:cxn modelId="{B925DAAB-D325-4D12-8A71-0176C0510ED6}" type="presOf" srcId="{ABB40BBC-F407-489A-AD20-AFF7E6F658A9}" destId="{4326462E-EE94-4B9B-9F63-693D1988ECB8}" srcOrd="0" destOrd="0" presId="urn:microsoft.com/office/officeart/2005/8/layout/vProcess5"/>
    <dgm:cxn modelId="{257198B9-BBD7-4633-BC4B-860E825274D0}" type="presOf" srcId="{D145E914-7695-4813-A342-5F27068C1744}" destId="{A73D03DA-C6BA-4C2A-9EDE-171C1C66B82B}" srcOrd="0" destOrd="0" presId="urn:microsoft.com/office/officeart/2005/8/layout/vProcess5"/>
    <dgm:cxn modelId="{BAEBC2DD-968F-4147-B06C-C6C1C6CB2664}" type="presOf" srcId="{A541D319-E5E5-4CC3-B8D9-5D810BF737C1}" destId="{36413A5D-C075-4D22-9E1D-7A17F13B1672}" srcOrd="1" destOrd="0" presId="urn:microsoft.com/office/officeart/2005/8/layout/vProcess5"/>
    <dgm:cxn modelId="{A46D64E9-5277-47AF-9135-48D860F93555}" type="presOf" srcId="{D145E914-7695-4813-A342-5F27068C1744}" destId="{6C10AB1C-0B55-411A-8ECD-50CDDBCF1F64}" srcOrd="1" destOrd="0" presId="urn:microsoft.com/office/officeart/2005/8/layout/vProcess5"/>
    <dgm:cxn modelId="{6E5D23F2-D98D-4CA1-BD5D-DA76AFA7CEE5}" type="presOf" srcId="{EB38D080-EFE3-4C4F-9F92-018F6646633D}" destId="{C052E9AA-B494-48EA-8C18-0DD6F5248140}" srcOrd="0" destOrd="0" presId="urn:microsoft.com/office/officeart/2005/8/layout/vProcess5"/>
    <dgm:cxn modelId="{5EA70F9D-833E-439D-895F-B542102A7DDB}" type="presParOf" srcId="{2EA7A88A-F24B-4057-B09E-7160F562BB5D}" destId="{5361439E-B705-4D45-8D4C-C185B303E147}" srcOrd="0" destOrd="0" presId="urn:microsoft.com/office/officeart/2005/8/layout/vProcess5"/>
    <dgm:cxn modelId="{2A707775-38AD-4693-912B-1129EDAEB031}" type="presParOf" srcId="{2EA7A88A-F24B-4057-B09E-7160F562BB5D}" destId="{AA9F3CB5-71EF-44B6-B32E-AB97B289E225}" srcOrd="1" destOrd="0" presId="urn:microsoft.com/office/officeart/2005/8/layout/vProcess5"/>
    <dgm:cxn modelId="{D18996F0-349E-4F4B-A3E4-E329786D37FD}" type="presParOf" srcId="{2EA7A88A-F24B-4057-B09E-7160F562BB5D}" destId="{34B52E5A-5DD7-447B-8C84-E96FC32CD217}" srcOrd="2" destOrd="0" presId="urn:microsoft.com/office/officeart/2005/8/layout/vProcess5"/>
    <dgm:cxn modelId="{A1300EDD-3B46-4BB0-BFF7-070CFFB6E815}" type="presParOf" srcId="{2EA7A88A-F24B-4057-B09E-7160F562BB5D}" destId="{A73D03DA-C6BA-4C2A-9EDE-171C1C66B82B}" srcOrd="3" destOrd="0" presId="urn:microsoft.com/office/officeart/2005/8/layout/vProcess5"/>
    <dgm:cxn modelId="{349C23D1-B848-4936-8868-28F861140381}" type="presParOf" srcId="{2EA7A88A-F24B-4057-B09E-7160F562BB5D}" destId="{00281CF0-C4D0-4306-95EF-A308416BC904}" srcOrd="4" destOrd="0" presId="urn:microsoft.com/office/officeart/2005/8/layout/vProcess5"/>
    <dgm:cxn modelId="{EAFD2494-8A3C-41C1-905C-BF453A7B9628}" type="presParOf" srcId="{2EA7A88A-F24B-4057-B09E-7160F562BB5D}" destId="{D9D92D52-25C6-4658-A061-599793F2F95D}" srcOrd="5" destOrd="0" presId="urn:microsoft.com/office/officeart/2005/8/layout/vProcess5"/>
    <dgm:cxn modelId="{B82DB8AF-A567-4B50-8164-7A58A99A8EF1}" type="presParOf" srcId="{2EA7A88A-F24B-4057-B09E-7160F562BB5D}" destId="{739D901B-A179-4F02-B5AA-786B55889291}" srcOrd="6" destOrd="0" presId="urn:microsoft.com/office/officeart/2005/8/layout/vProcess5"/>
    <dgm:cxn modelId="{68144884-1B83-483F-A9A4-9D355008EED5}" type="presParOf" srcId="{2EA7A88A-F24B-4057-B09E-7160F562BB5D}" destId="{4326462E-EE94-4B9B-9F63-693D1988ECB8}" srcOrd="7" destOrd="0" presId="urn:microsoft.com/office/officeart/2005/8/layout/vProcess5"/>
    <dgm:cxn modelId="{E186CBE0-BDD3-4A88-85EB-3342A82119EA}" type="presParOf" srcId="{2EA7A88A-F24B-4057-B09E-7160F562BB5D}" destId="{C052E9AA-B494-48EA-8C18-0DD6F5248140}" srcOrd="8" destOrd="0" presId="urn:microsoft.com/office/officeart/2005/8/layout/vProcess5"/>
    <dgm:cxn modelId="{FB0E6724-286F-40F5-9432-2730347AEFD4}" type="presParOf" srcId="{2EA7A88A-F24B-4057-B09E-7160F562BB5D}" destId="{3FDE64D7-7F33-40E3-B758-1B4F870298F2}" srcOrd="9" destOrd="0" presId="urn:microsoft.com/office/officeart/2005/8/layout/vProcess5"/>
    <dgm:cxn modelId="{AB2DA760-F907-4051-ABE8-1B0EC46E4039}" type="presParOf" srcId="{2EA7A88A-F24B-4057-B09E-7160F562BB5D}" destId="{9CCAAE76-33EA-4D75-ACBB-B1BB7CE3D7A0}" srcOrd="10" destOrd="0" presId="urn:microsoft.com/office/officeart/2005/8/layout/vProcess5"/>
    <dgm:cxn modelId="{C224B0E1-0970-44F0-A573-D0C661FC45F0}" type="presParOf" srcId="{2EA7A88A-F24B-4057-B09E-7160F562BB5D}" destId="{36413A5D-C075-4D22-9E1D-7A17F13B1672}" srcOrd="11" destOrd="0" presId="urn:microsoft.com/office/officeart/2005/8/layout/vProcess5"/>
    <dgm:cxn modelId="{B54F41B2-433D-483C-A3FA-2199FA44ECFB}" type="presParOf" srcId="{2EA7A88A-F24B-4057-B09E-7160F562BB5D}" destId="{6C10AB1C-0B55-411A-8ECD-50CDDBCF1F64}" srcOrd="12" destOrd="0" presId="urn:microsoft.com/office/officeart/2005/8/layout/vProcess5"/>
    <dgm:cxn modelId="{0FAD32B9-1E34-47F8-8203-08CA76B60842}" type="presParOf" srcId="{2EA7A88A-F24B-4057-B09E-7160F562BB5D}" destId="{A1180C15-711E-4AE6-9DFF-5D68A9548D99}" srcOrd="13" destOrd="0" presId="urn:microsoft.com/office/officeart/2005/8/layout/vProcess5"/>
    <dgm:cxn modelId="{A9498925-D956-42F0-B7E2-FF3219655151}" type="presParOf" srcId="{2EA7A88A-F24B-4057-B09E-7160F562BB5D}" destId="{943DE387-C55F-4578-B368-6E81BF486D3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33DE1-B5CF-4566-8BD4-1400EC9DCC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C15950-E8F9-4427-A96A-8F2719D1A1BF}">
      <dgm:prSet/>
      <dgm:spPr/>
      <dgm:t>
        <a:bodyPr/>
        <a:lstStyle/>
        <a:p>
          <a:pPr>
            <a:lnSpc>
              <a:spcPct val="100000"/>
            </a:lnSpc>
          </a:pPr>
          <a:r>
            <a:rPr lang="en-US"/>
            <a:t>These practices can be used in conjunction with one another to accomplish a large variety of forest management goals. </a:t>
          </a:r>
        </a:p>
      </dgm:t>
    </dgm:pt>
    <dgm:pt modelId="{DB020F78-6839-4250-A3F8-9379B45B8325}" type="parTrans" cxnId="{7C714E28-070A-4207-9926-1A388A1A24EB}">
      <dgm:prSet/>
      <dgm:spPr/>
      <dgm:t>
        <a:bodyPr/>
        <a:lstStyle/>
        <a:p>
          <a:endParaRPr lang="en-US"/>
        </a:p>
      </dgm:t>
    </dgm:pt>
    <dgm:pt modelId="{0A2248D9-AD0A-45BE-9FEE-0C95F4C199CC}" type="sibTrans" cxnId="{7C714E28-070A-4207-9926-1A388A1A24EB}">
      <dgm:prSet/>
      <dgm:spPr/>
      <dgm:t>
        <a:bodyPr/>
        <a:lstStyle/>
        <a:p>
          <a:endParaRPr lang="en-US"/>
        </a:p>
      </dgm:t>
    </dgm:pt>
    <dgm:pt modelId="{D0597AA6-FD98-4019-8B47-C924E76C8A36}">
      <dgm:prSet/>
      <dgm:spPr/>
      <dgm:t>
        <a:bodyPr/>
        <a:lstStyle/>
        <a:p>
          <a:pPr>
            <a:lnSpc>
              <a:spcPct val="100000"/>
            </a:lnSpc>
          </a:pPr>
          <a:r>
            <a:rPr lang="en-US" dirty="0"/>
            <a:t>When planning for wildfire mitigation the focus will be fuel reduction, access improvement, wildfire preparedness, forest health, and resilience.</a:t>
          </a:r>
        </a:p>
      </dgm:t>
    </dgm:pt>
    <dgm:pt modelId="{477548A0-87B3-43AB-A7C1-260166A2FC99}" type="parTrans" cxnId="{36A13718-BB90-4B5A-B83D-7C9B4C7899CD}">
      <dgm:prSet/>
      <dgm:spPr/>
      <dgm:t>
        <a:bodyPr/>
        <a:lstStyle/>
        <a:p>
          <a:endParaRPr lang="en-US"/>
        </a:p>
      </dgm:t>
    </dgm:pt>
    <dgm:pt modelId="{C36B73A9-00EC-445C-92B6-6FBDB34C03B1}" type="sibTrans" cxnId="{36A13718-BB90-4B5A-B83D-7C9B4C7899CD}">
      <dgm:prSet/>
      <dgm:spPr/>
      <dgm:t>
        <a:bodyPr/>
        <a:lstStyle/>
        <a:p>
          <a:endParaRPr lang="en-US"/>
        </a:p>
      </dgm:t>
    </dgm:pt>
    <dgm:pt modelId="{76B29329-5126-4E43-B9FA-0C48E8388B02}">
      <dgm:prSet/>
      <dgm:spPr/>
      <dgm:t>
        <a:bodyPr/>
        <a:lstStyle/>
        <a:p>
          <a:pPr>
            <a:lnSpc>
              <a:spcPct val="100000"/>
            </a:lnSpc>
          </a:pPr>
          <a:endParaRPr lang="en-US" dirty="0"/>
        </a:p>
      </dgm:t>
    </dgm:pt>
    <dgm:pt modelId="{A4E7088E-ABE3-4F2B-833C-8108C6E2F24D}" type="parTrans" cxnId="{C064AF61-238D-4F37-B60E-792E7C0C70E2}">
      <dgm:prSet/>
      <dgm:spPr/>
      <dgm:t>
        <a:bodyPr/>
        <a:lstStyle/>
        <a:p>
          <a:endParaRPr lang="en-US"/>
        </a:p>
      </dgm:t>
    </dgm:pt>
    <dgm:pt modelId="{3A8019BB-18B0-4252-9C26-E6C08B7BB032}" type="sibTrans" cxnId="{C064AF61-238D-4F37-B60E-792E7C0C70E2}">
      <dgm:prSet/>
      <dgm:spPr/>
      <dgm:t>
        <a:bodyPr/>
        <a:lstStyle/>
        <a:p>
          <a:endParaRPr lang="en-US"/>
        </a:p>
      </dgm:t>
    </dgm:pt>
    <dgm:pt modelId="{C5452154-1596-43A7-9726-85FAE7DCFB5B}">
      <dgm:prSet/>
      <dgm:spPr/>
      <dgm:t>
        <a:bodyPr/>
        <a:lstStyle/>
        <a:p>
          <a:pPr>
            <a:lnSpc>
              <a:spcPct val="100000"/>
            </a:lnSpc>
          </a:pPr>
          <a:r>
            <a:rPr lang="en-US"/>
            <a:t>NRCS Conservationists will work collectively with landowners and forestry professionals to find the best combination of Farm Bill program practices to meet landowner objectives and address the needs of each site individually.</a:t>
          </a:r>
        </a:p>
      </dgm:t>
    </dgm:pt>
    <dgm:pt modelId="{7ADDA593-8031-4CF3-BB5B-186D2EDCB494}" type="parTrans" cxnId="{AFDBC79D-4694-4D34-A4DD-41DE8648E8EE}">
      <dgm:prSet/>
      <dgm:spPr/>
      <dgm:t>
        <a:bodyPr/>
        <a:lstStyle/>
        <a:p>
          <a:endParaRPr lang="en-US"/>
        </a:p>
      </dgm:t>
    </dgm:pt>
    <dgm:pt modelId="{CCC84115-8F06-4417-883D-1F7F91A486D7}" type="sibTrans" cxnId="{AFDBC79D-4694-4D34-A4DD-41DE8648E8EE}">
      <dgm:prSet/>
      <dgm:spPr/>
      <dgm:t>
        <a:bodyPr/>
        <a:lstStyle/>
        <a:p>
          <a:endParaRPr lang="en-US"/>
        </a:p>
      </dgm:t>
    </dgm:pt>
    <dgm:pt modelId="{93AB4514-DDCF-438C-B6AF-7C8C25F90EED}" type="pres">
      <dgm:prSet presAssocID="{70733DE1-B5CF-4566-8BD4-1400EC9DCC12}" presName="root" presStyleCnt="0">
        <dgm:presLayoutVars>
          <dgm:dir/>
          <dgm:resizeHandles val="exact"/>
        </dgm:presLayoutVars>
      </dgm:prSet>
      <dgm:spPr/>
    </dgm:pt>
    <dgm:pt modelId="{52660A9C-12F1-4E9D-B656-2441A3510333}" type="pres">
      <dgm:prSet presAssocID="{E3C15950-E8F9-4427-A96A-8F2719D1A1BF}" presName="compNode" presStyleCnt="0"/>
      <dgm:spPr/>
    </dgm:pt>
    <dgm:pt modelId="{9E91FF7A-1E78-41D1-97EB-521F6D5BA324}" type="pres">
      <dgm:prSet presAssocID="{E3C15950-E8F9-4427-A96A-8F2719D1A1BF}" presName="bgRect" presStyleLbl="bgShp" presStyleIdx="0" presStyleCnt="3"/>
      <dgm:spPr/>
    </dgm:pt>
    <dgm:pt modelId="{301D75F8-B35C-4ACC-A7B3-ED669785AD6A}" type="pres">
      <dgm:prSet presAssocID="{E3C15950-E8F9-4427-A96A-8F2719D1A1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A4DAC749-E396-4ACC-9911-4DEB81C5563C}" type="pres">
      <dgm:prSet presAssocID="{E3C15950-E8F9-4427-A96A-8F2719D1A1BF}" presName="spaceRect" presStyleCnt="0"/>
      <dgm:spPr/>
    </dgm:pt>
    <dgm:pt modelId="{4A92DBB2-5738-41D0-9816-7DB6D2AC30D9}" type="pres">
      <dgm:prSet presAssocID="{E3C15950-E8F9-4427-A96A-8F2719D1A1BF}" presName="parTx" presStyleLbl="revTx" presStyleIdx="0" presStyleCnt="4">
        <dgm:presLayoutVars>
          <dgm:chMax val="0"/>
          <dgm:chPref val="0"/>
        </dgm:presLayoutVars>
      </dgm:prSet>
      <dgm:spPr/>
    </dgm:pt>
    <dgm:pt modelId="{223742B0-3DEB-4A62-8DE7-011BCEAED4C6}" type="pres">
      <dgm:prSet presAssocID="{0A2248D9-AD0A-45BE-9FEE-0C95F4C199CC}" presName="sibTrans" presStyleCnt="0"/>
      <dgm:spPr/>
    </dgm:pt>
    <dgm:pt modelId="{C212713B-EE9B-4884-A781-1B552EA3A13D}" type="pres">
      <dgm:prSet presAssocID="{D0597AA6-FD98-4019-8B47-C924E76C8A36}" presName="compNode" presStyleCnt="0"/>
      <dgm:spPr/>
    </dgm:pt>
    <dgm:pt modelId="{0AA88866-A7F5-41C4-8BD4-A604636B9FD0}" type="pres">
      <dgm:prSet presAssocID="{D0597AA6-FD98-4019-8B47-C924E76C8A36}" presName="bgRect" presStyleLbl="bgShp" presStyleIdx="1" presStyleCnt="3"/>
      <dgm:spPr/>
    </dgm:pt>
    <dgm:pt modelId="{145D90B6-9F3A-47F2-A3E6-3B0DE84E87CC}" type="pres">
      <dgm:prSet presAssocID="{D0597AA6-FD98-4019-8B47-C924E76C8A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
        </a:ext>
      </dgm:extLst>
    </dgm:pt>
    <dgm:pt modelId="{2594C976-2C33-4C74-9984-B067006F64FE}" type="pres">
      <dgm:prSet presAssocID="{D0597AA6-FD98-4019-8B47-C924E76C8A36}" presName="spaceRect" presStyleCnt="0"/>
      <dgm:spPr/>
    </dgm:pt>
    <dgm:pt modelId="{8D897D41-C02D-4F38-8791-689ECBEB685D}" type="pres">
      <dgm:prSet presAssocID="{D0597AA6-FD98-4019-8B47-C924E76C8A36}" presName="parTx" presStyleLbl="revTx" presStyleIdx="1" presStyleCnt="4">
        <dgm:presLayoutVars>
          <dgm:chMax val="0"/>
          <dgm:chPref val="0"/>
        </dgm:presLayoutVars>
      </dgm:prSet>
      <dgm:spPr/>
    </dgm:pt>
    <dgm:pt modelId="{C7FE1EFB-4D9D-4A1F-9FCD-D17B8E236917}" type="pres">
      <dgm:prSet presAssocID="{D0597AA6-FD98-4019-8B47-C924E76C8A36}" presName="desTx" presStyleLbl="revTx" presStyleIdx="2" presStyleCnt="4">
        <dgm:presLayoutVars/>
      </dgm:prSet>
      <dgm:spPr/>
    </dgm:pt>
    <dgm:pt modelId="{916FC81E-DFCC-4524-A2CE-3A9C3F9716C6}" type="pres">
      <dgm:prSet presAssocID="{C36B73A9-00EC-445C-92B6-6FBDB34C03B1}" presName="sibTrans" presStyleCnt="0"/>
      <dgm:spPr/>
    </dgm:pt>
    <dgm:pt modelId="{BFC918E0-811A-4868-9A1B-7EFC04D8654A}" type="pres">
      <dgm:prSet presAssocID="{C5452154-1596-43A7-9726-85FAE7DCFB5B}" presName="compNode" presStyleCnt="0"/>
      <dgm:spPr/>
    </dgm:pt>
    <dgm:pt modelId="{4A1654D1-04BA-49F2-9A4E-30FE89A68273}" type="pres">
      <dgm:prSet presAssocID="{C5452154-1596-43A7-9726-85FAE7DCFB5B}" presName="bgRect" presStyleLbl="bgShp" presStyleIdx="2" presStyleCnt="3"/>
      <dgm:spPr/>
    </dgm:pt>
    <dgm:pt modelId="{FF2E4A41-EC13-4650-9BA9-D9DB192EA0D1}" type="pres">
      <dgm:prSet presAssocID="{C5452154-1596-43A7-9726-85FAE7DCFB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B24E4329-4021-473C-BAB8-40AB351A8945}" type="pres">
      <dgm:prSet presAssocID="{C5452154-1596-43A7-9726-85FAE7DCFB5B}" presName="spaceRect" presStyleCnt="0"/>
      <dgm:spPr/>
    </dgm:pt>
    <dgm:pt modelId="{68115833-1548-4ED8-9837-32C28E4DE628}" type="pres">
      <dgm:prSet presAssocID="{C5452154-1596-43A7-9726-85FAE7DCFB5B}" presName="parTx" presStyleLbl="revTx" presStyleIdx="3" presStyleCnt="4">
        <dgm:presLayoutVars>
          <dgm:chMax val="0"/>
          <dgm:chPref val="0"/>
        </dgm:presLayoutVars>
      </dgm:prSet>
      <dgm:spPr/>
    </dgm:pt>
  </dgm:ptLst>
  <dgm:cxnLst>
    <dgm:cxn modelId="{36A13718-BB90-4B5A-B83D-7C9B4C7899CD}" srcId="{70733DE1-B5CF-4566-8BD4-1400EC9DCC12}" destId="{D0597AA6-FD98-4019-8B47-C924E76C8A36}" srcOrd="1" destOrd="0" parTransId="{477548A0-87B3-43AB-A7C1-260166A2FC99}" sibTransId="{C36B73A9-00EC-445C-92B6-6FBDB34C03B1}"/>
    <dgm:cxn modelId="{7C714E28-070A-4207-9926-1A388A1A24EB}" srcId="{70733DE1-B5CF-4566-8BD4-1400EC9DCC12}" destId="{E3C15950-E8F9-4427-A96A-8F2719D1A1BF}" srcOrd="0" destOrd="0" parTransId="{DB020F78-6839-4250-A3F8-9379B45B8325}" sibTransId="{0A2248D9-AD0A-45BE-9FEE-0C95F4C199CC}"/>
    <dgm:cxn modelId="{41C10E2E-C8CE-49BE-BDEE-C0076BCCB6AB}" type="presOf" srcId="{D0597AA6-FD98-4019-8B47-C924E76C8A36}" destId="{8D897D41-C02D-4F38-8791-689ECBEB685D}" srcOrd="0" destOrd="0" presId="urn:microsoft.com/office/officeart/2018/2/layout/IconVerticalSolidList"/>
    <dgm:cxn modelId="{AB06AB2E-346D-4E99-8AD4-2721DEB973DF}" type="presOf" srcId="{E3C15950-E8F9-4427-A96A-8F2719D1A1BF}" destId="{4A92DBB2-5738-41D0-9816-7DB6D2AC30D9}" srcOrd="0" destOrd="0" presId="urn:microsoft.com/office/officeart/2018/2/layout/IconVerticalSolidList"/>
    <dgm:cxn modelId="{45146B3A-B515-4F46-B96B-0842FBAF7282}" type="presOf" srcId="{C5452154-1596-43A7-9726-85FAE7DCFB5B}" destId="{68115833-1548-4ED8-9837-32C28E4DE628}" srcOrd="0" destOrd="0" presId="urn:microsoft.com/office/officeart/2018/2/layout/IconVerticalSolidList"/>
    <dgm:cxn modelId="{C064AF61-238D-4F37-B60E-792E7C0C70E2}" srcId="{D0597AA6-FD98-4019-8B47-C924E76C8A36}" destId="{76B29329-5126-4E43-B9FA-0C48E8388B02}" srcOrd="0" destOrd="0" parTransId="{A4E7088E-ABE3-4F2B-833C-8108C6E2F24D}" sibTransId="{3A8019BB-18B0-4252-9C26-E6C08B7BB032}"/>
    <dgm:cxn modelId="{BDDB6F42-4677-49BC-8C55-6FDC0A3FC6C2}" type="presOf" srcId="{76B29329-5126-4E43-B9FA-0C48E8388B02}" destId="{C7FE1EFB-4D9D-4A1F-9FCD-D17B8E236917}" srcOrd="0" destOrd="0" presId="urn:microsoft.com/office/officeart/2018/2/layout/IconVerticalSolidList"/>
    <dgm:cxn modelId="{3055C890-BAEF-4714-A523-DC20A43FC7D7}" type="presOf" srcId="{70733DE1-B5CF-4566-8BD4-1400EC9DCC12}" destId="{93AB4514-DDCF-438C-B6AF-7C8C25F90EED}" srcOrd="0" destOrd="0" presId="urn:microsoft.com/office/officeart/2018/2/layout/IconVerticalSolidList"/>
    <dgm:cxn modelId="{AFDBC79D-4694-4D34-A4DD-41DE8648E8EE}" srcId="{70733DE1-B5CF-4566-8BD4-1400EC9DCC12}" destId="{C5452154-1596-43A7-9726-85FAE7DCFB5B}" srcOrd="2" destOrd="0" parTransId="{7ADDA593-8031-4CF3-BB5B-186D2EDCB494}" sibTransId="{CCC84115-8F06-4417-883D-1F7F91A486D7}"/>
    <dgm:cxn modelId="{792E0D10-4F71-4A72-90EE-BB806225750C}" type="presParOf" srcId="{93AB4514-DDCF-438C-B6AF-7C8C25F90EED}" destId="{52660A9C-12F1-4E9D-B656-2441A3510333}" srcOrd="0" destOrd="0" presId="urn:microsoft.com/office/officeart/2018/2/layout/IconVerticalSolidList"/>
    <dgm:cxn modelId="{0B81DE0E-F83C-41C4-A7FA-76923B433CD9}" type="presParOf" srcId="{52660A9C-12F1-4E9D-B656-2441A3510333}" destId="{9E91FF7A-1E78-41D1-97EB-521F6D5BA324}" srcOrd="0" destOrd="0" presId="urn:microsoft.com/office/officeart/2018/2/layout/IconVerticalSolidList"/>
    <dgm:cxn modelId="{81407EC3-A561-412C-9B6D-E276240C104E}" type="presParOf" srcId="{52660A9C-12F1-4E9D-B656-2441A3510333}" destId="{301D75F8-B35C-4ACC-A7B3-ED669785AD6A}" srcOrd="1" destOrd="0" presId="urn:microsoft.com/office/officeart/2018/2/layout/IconVerticalSolidList"/>
    <dgm:cxn modelId="{D82835F3-4DC6-4EBD-992C-BAA9ADD957ED}" type="presParOf" srcId="{52660A9C-12F1-4E9D-B656-2441A3510333}" destId="{A4DAC749-E396-4ACC-9911-4DEB81C5563C}" srcOrd="2" destOrd="0" presId="urn:microsoft.com/office/officeart/2018/2/layout/IconVerticalSolidList"/>
    <dgm:cxn modelId="{B90E203C-612D-4C38-A6EA-344F13F08ED0}" type="presParOf" srcId="{52660A9C-12F1-4E9D-B656-2441A3510333}" destId="{4A92DBB2-5738-41D0-9816-7DB6D2AC30D9}" srcOrd="3" destOrd="0" presId="urn:microsoft.com/office/officeart/2018/2/layout/IconVerticalSolidList"/>
    <dgm:cxn modelId="{0535917C-EFEB-44B9-8BCB-66136D5B50D9}" type="presParOf" srcId="{93AB4514-DDCF-438C-B6AF-7C8C25F90EED}" destId="{223742B0-3DEB-4A62-8DE7-011BCEAED4C6}" srcOrd="1" destOrd="0" presId="urn:microsoft.com/office/officeart/2018/2/layout/IconVerticalSolidList"/>
    <dgm:cxn modelId="{C0B7D9D6-ED5F-4F26-BA29-F435BB17D20A}" type="presParOf" srcId="{93AB4514-DDCF-438C-B6AF-7C8C25F90EED}" destId="{C212713B-EE9B-4884-A781-1B552EA3A13D}" srcOrd="2" destOrd="0" presId="urn:microsoft.com/office/officeart/2018/2/layout/IconVerticalSolidList"/>
    <dgm:cxn modelId="{54A7BCB8-C3A5-4BBD-852C-047D40373B49}" type="presParOf" srcId="{C212713B-EE9B-4884-A781-1B552EA3A13D}" destId="{0AA88866-A7F5-41C4-8BD4-A604636B9FD0}" srcOrd="0" destOrd="0" presId="urn:microsoft.com/office/officeart/2018/2/layout/IconVerticalSolidList"/>
    <dgm:cxn modelId="{D364F61E-1A52-49DF-9184-BA7044C471E1}" type="presParOf" srcId="{C212713B-EE9B-4884-A781-1B552EA3A13D}" destId="{145D90B6-9F3A-47F2-A3E6-3B0DE84E87CC}" srcOrd="1" destOrd="0" presId="urn:microsoft.com/office/officeart/2018/2/layout/IconVerticalSolidList"/>
    <dgm:cxn modelId="{F6CDC99D-AF50-47AE-BFBC-C1D79CFD5417}" type="presParOf" srcId="{C212713B-EE9B-4884-A781-1B552EA3A13D}" destId="{2594C976-2C33-4C74-9984-B067006F64FE}" srcOrd="2" destOrd="0" presId="urn:microsoft.com/office/officeart/2018/2/layout/IconVerticalSolidList"/>
    <dgm:cxn modelId="{7563DFDD-63E3-4DB8-A34C-0EC0CD0F2BA4}" type="presParOf" srcId="{C212713B-EE9B-4884-A781-1B552EA3A13D}" destId="{8D897D41-C02D-4F38-8791-689ECBEB685D}" srcOrd="3" destOrd="0" presId="urn:microsoft.com/office/officeart/2018/2/layout/IconVerticalSolidList"/>
    <dgm:cxn modelId="{F4C85AB3-63B6-4EAE-8534-A2316B343929}" type="presParOf" srcId="{C212713B-EE9B-4884-A781-1B552EA3A13D}" destId="{C7FE1EFB-4D9D-4A1F-9FCD-D17B8E236917}" srcOrd="4" destOrd="0" presId="urn:microsoft.com/office/officeart/2018/2/layout/IconVerticalSolidList"/>
    <dgm:cxn modelId="{D9E7AD2D-D77E-4FEF-9882-4DE647780E12}" type="presParOf" srcId="{93AB4514-DDCF-438C-B6AF-7C8C25F90EED}" destId="{916FC81E-DFCC-4524-A2CE-3A9C3F9716C6}" srcOrd="3" destOrd="0" presId="urn:microsoft.com/office/officeart/2018/2/layout/IconVerticalSolidList"/>
    <dgm:cxn modelId="{D4CE4751-9A61-4346-95E0-F980CE320ED7}" type="presParOf" srcId="{93AB4514-DDCF-438C-B6AF-7C8C25F90EED}" destId="{BFC918E0-811A-4868-9A1B-7EFC04D8654A}" srcOrd="4" destOrd="0" presId="urn:microsoft.com/office/officeart/2018/2/layout/IconVerticalSolidList"/>
    <dgm:cxn modelId="{69292478-05F9-44B8-BCF8-B9A0887AF0D2}" type="presParOf" srcId="{BFC918E0-811A-4868-9A1B-7EFC04D8654A}" destId="{4A1654D1-04BA-49F2-9A4E-30FE89A68273}" srcOrd="0" destOrd="0" presId="urn:microsoft.com/office/officeart/2018/2/layout/IconVerticalSolidList"/>
    <dgm:cxn modelId="{25BDE5A0-83A9-4941-943A-9EE3526E34DA}" type="presParOf" srcId="{BFC918E0-811A-4868-9A1B-7EFC04D8654A}" destId="{FF2E4A41-EC13-4650-9BA9-D9DB192EA0D1}" srcOrd="1" destOrd="0" presId="urn:microsoft.com/office/officeart/2018/2/layout/IconVerticalSolidList"/>
    <dgm:cxn modelId="{2436BDB7-30F4-4B72-9DDE-2D280354062F}" type="presParOf" srcId="{BFC918E0-811A-4868-9A1B-7EFC04D8654A}" destId="{B24E4329-4021-473C-BAB8-40AB351A8945}" srcOrd="2" destOrd="0" presId="urn:microsoft.com/office/officeart/2018/2/layout/IconVerticalSolidList"/>
    <dgm:cxn modelId="{8F2BB170-8984-47BC-806E-AA2458426447}" type="presParOf" srcId="{BFC918E0-811A-4868-9A1B-7EFC04D8654A}" destId="{68115833-1548-4ED8-9837-32C28E4DE6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A03C8-3318-480A-8BC0-3DDF85833862}">
      <dsp:nvSpPr>
        <dsp:cNvPr id="0" name=""/>
        <dsp:cNvSpPr/>
      </dsp:nvSpPr>
      <dsp:spPr>
        <a:xfrm>
          <a:off x="0" y="820218"/>
          <a:ext cx="3414946" cy="20489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EQIP (Environmental Quality Incentives Program)</a:t>
          </a:r>
        </a:p>
      </dsp:txBody>
      <dsp:txXfrm>
        <a:off x="0" y="820218"/>
        <a:ext cx="3414946" cy="2048967"/>
      </dsp:txXfrm>
    </dsp:sp>
    <dsp:sp modelId="{F6A82A3F-324A-437E-80A9-F4355F29EE01}">
      <dsp:nvSpPr>
        <dsp:cNvPr id="0" name=""/>
        <dsp:cNvSpPr/>
      </dsp:nvSpPr>
      <dsp:spPr>
        <a:xfrm>
          <a:off x="3756441" y="820218"/>
          <a:ext cx="3414946" cy="2048967"/>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CSP (Conservation Stewardship Program)</a:t>
          </a:r>
        </a:p>
      </dsp:txBody>
      <dsp:txXfrm>
        <a:off x="3756441" y="820218"/>
        <a:ext cx="3414946" cy="2048967"/>
      </dsp:txXfrm>
    </dsp:sp>
    <dsp:sp modelId="{3E06D72A-F17B-48E5-B2BB-D5CF735E7E83}">
      <dsp:nvSpPr>
        <dsp:cNvPr id="0" name=""/>
        <dsp:cNvSpPr/>
      </dsp:nvSpPr>
      <dsp:spPr>
        <a:xfrm>
          <a:off x="7512882" y="820218"/>
          <a:ext cx="3414946" cy="2048967"/>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Conservation Technical Assistance</a:t>
          </a:r>
        </a:p>
      </dsp:txBody>
      <dsp:txXfrm>
        <a:off x="7512882" y="820218"/>
        <a:ext cx="3414946" cy="204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5036-1CFD-47AD-A399-A4F426E05E0E}">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0DFA6E-63A4-4C84-973C-47890D2E6FFE}">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Must have Farm Record with Farm Service Agency.</a:t>
          </a:r>
        </a:p>
      </dsp:txBody>
      <dsp:txXfrm>
        <a:off x="398656" y="1088253"/>
        <a:ext cx="2959127" cy="1837317"/>
      </dsp:txXfrm>
    </dsp:sp>
    <dsp:sp modelId="{4C0D240D-3C4F-4FAF-8DAB-153A5F23190D}">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A89FD-DAB2-46A3-95FD-D950C73003DB}">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Meet AGI requirement &lt;$900,000/Year</a:t>
          </a:r>
        </a:p>
      </dsp:txBody>
      <dsp:txXfrm>
        <a:off x="4155097" y="1088253"/>
        <a:ext cx="2959127" cy="1837317"/>
      </dsp:txXfrm>
    </dsp:sp>
    <dsp:sp modelId="{8C91DED1-D7D8-43AF-BF31-14CCBAAED4EC}">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3B1B3-0010-479C-B78B-FCC3C609FAD2}">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Must complete farm/forest determination to verify venture is legitimate with FSA </a:t>
          </a:r>
        </a:p>
      </dsp:txBody>
      <dsp:txXfrm>
        <a:off x="7911539" y="1088253"/>
        <a:ext cx="2959127" cy="1837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DD3B-3FB3-44FE-8697-D83841D24F57}">
      <dsp:nvSpPr>
        <dsp:cNvPr id="0" name=""/>
        <dsp:cNvSpPr/>
      </dsp:nvSpPr>
      <dsp:spPr>
        <a:xfrm>
          <a:off x="282221" y="141040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C4F25-2AB7-4E96-A2B9-CBFBB6BD6CB2}">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8EEAB2-218B-42C1-9922-52C5AF501D53}">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Forest Management Plan written by a Forestry Professional that includes the management activities you intend to accomplish using cost-share.</a:t>
          </a:r>
        </a:p>
      </dsp:txBody>
      <dsp:txXfrm>
        <a:off x="1948202" y="1410409"/>
        <a:ext cx="3233964" cy="1371985"/>
      </dsp:txXfrm>
    </dsp:sp>
    <dsp:sp modelId="{C35B18FD-09FB-4D53-A55D-EB52CC978BD3}">
      <dsp:nvSpPr>
        <dsp:cNvPr id="0" name=""/>
        <dsp:cNvSpPr/>
      </dsp:nvSpPr>
      <dsp:spPr>
        <a:xfrm>
          <a:off x="5745661" y="141040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631C4-EF03-4BF1-B02B-29A8C8113D2B}">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5AFCD-50A7-4C41-94B5-FD82D8D64196}">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If a landowner doesn’t have a plan there is a cost-share program available to receive financial assistance for having a Forest Management Plan written. </a:t>
          </a:r>
        </a:p>
      </dsp:txBody>
      <dsp:txXfrm>
        <a:off x="7411643" y="1410409"/>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F3CB5-71EF-44B6-B32E-AB97B289E225}">
      <dsp:nvSpPr>
        <dsp:cNvPr id="0" name=""/>
        <dsp:cNvSpPr/>
      </dsp:nvSpPr>
      <dsp:spPr>
        <a:xfrm>
          <a:off x="0" y="0"/>
          <a:ext cx="8414428" cy="6640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Submit Application (Oct-Nov)</a:t>
          </a:r>
        </a:p>
      </dsp:txBody>
      <dsp:txXfrm>
        <a:off x="19451" y="19451"/>
        <a:ext cx="7620120" cy="625190"/>
      </dsp:txXfrm>
    </dsp:sp>
    <dsp:sp modelId="{34B52E5A-5DD7-447B-8C84-E96FC32CD217}">
      <dsp:nvSpPr>
        <dsp:cNvPr id="0" name=""/>
        <dsp:cNvSpPr/>
      </dsp:nvSpPr>
      <dsp:spPr>
        <a:xfrm>
          <a:off x="628350" y="756328"/>
          <a:ext cx="8414428" cy="664092"/>
        </a:xfrm>
        <a:prstGeom prst="roundRect">
          <a:avLst>
            <a:gd name="adj" fmla="val 10000"/>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Planning (App Date-Mar)</a:t>
          </a:r>
        </a:p>
      </dsp:txBody>
      <dsp:txXfrm>
        <a:off x="647801" y="775779"/>
        <a:ext cx="7315515" cy="625190"/>
      </dsp:txXfrm>
    </dsp:sp>
    <dsp:sp modelId="{A73D03DA-C6BA-4C2A-9EDE-171C1C66B82B}">
      <dsp:nvSpPr>
        <dsp:cNvPr id="0" name=""/>
        <dsp:cNvSpPr/>
      </dsp:nvSpPr>
      <dsp:spPr>
        <a:xfrm>
          <a:off x="1256700" y="1512656"/>
          <a:ext cx="8414428" cy="664092"/>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Assessment/Ranking (Mar-Apr)</a:t>
          </a:r>
        </a:p>
      </dsp:txBody>
      <dsp:txXfrm>
        <a:off x="1276151" y="1532107"/>
        <a:ext cx="7315515" cy="625190"/>
      </dsp:txXfrm>
    </dsp:sp>
    <dsp:sp modelId="{00281CF0-C4D0-4306-95EF-A308416BC904}">
      <dsp:nvSpPr>
        <dsp:cNvPr id="0" name=""/>
        <dsp:cNvSpPr/>
      </dsp:nvSpPr>
      <dsp:spPr>
        <a:xfrm>
          <a:off x="1885050" y="2268984"/>
          <a:ext cx="8414428" cy="664092"/>
        </a:xfrm>
        <a:prstGeom prst="roundRect">
          <a:avLst>
            <a:gd name="adj" fmla="val 10000"/>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Approval/Contracting (Apr-June)</a:t>
          </a:r>
        </a:p>
      </dsp:txBody>
      <dsp:txXfrm>
        <a:off x="1904501" y="2288435"/>
        <a:ext cx="7315515" cy="625190"/>
      </dsp:txXfrm>
    </dsp:sp>
    <dsp:sp modelId="{D9D92D52-25C6-4658-A061-599793F2F95D}">
      <dsp:nvSpPr>
        <dsp:cNvPr id="0" name=""/>
        <dsp:cNvSpPr/>
      </dsp:nvSpPr>
      <dsp:spPr>
        <a:xfrm>
          <a:off x="2513400" y="3025312"/>
          <a:ext cx="8414428" cy="66409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Begin Work Once Contract Documents are Signed</a:t>
          </a:r>
        </a:p>
      </dsp:txBody>
      <dsp:txXfrm>
        <a:off x="2532851" y="3044763"/>
        <a:ext cx="7315515" cy="625190"/>
      </dsp:txXfrm>
    </dsp:sp>
    <dsp:sp modelId="{739D901B-A179-4F02-B5AA-786B55889291}">
      <dsp:nvSpPr>
        <dsp:cNvPr id="0" name=""/>
        <dsp:cNvSpPr/>
      </dsp:nvSpPr>
      <dsp:spPr>
        <a:xfrm>
          <a:off x="7982767" y="485156"/>
          <a:ext cx="431660" cy="43166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79890" y="485156"/>
        <a:ext cx="237414" cy="324824"/>
      </dsp:txXfrm>
    </dsp:sp>
    <dsp:sp modelId="{4326462E-EE94-4B9B-9F63-693D1988ECB8}">
      <dsp:nvSpPr>
        <dsp:cNvPr id="0" name=""/>
        <dsp:cNvSpPr/>
      </dsp:nvSpPr>
      <dsp:spPr>
        <a:xfrm>
          <a:off x="8611118" y="1241484"/>
          <a:ext cx="431660" cy="431660"/>
        </a:xfrm>
        <a:prstGeom prst="downArrow">
          <a:avLst>
            <a:gd name="adj1" fmla="val 55000"/>
            <a:gd name="adj2" fmla="val 45000"/>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708241" y="1241484"/>
        <a:ext cx="237414" cy="324824"/>
      </dsp:txXfrm>
    </dsp:sp>
    <dsp:sp modelId="{C052E9AA-B494-48EA-8C18-0DD6F5248140}">
      <dsp:nvSpPr>
        <dsp:cNvPr id="0" name=""/>
        <dsp:cNvSpPr/>
      </dsp:nvSpPr>
      <dsp:spPr>
        <a:xfrm>
          <a:off x="9239468" y="1986744"/>
          <a:ext cx="431660" cy="431660"/>
        </a:xfrm>
        <a:prstGeom prst="downArrow">
          <a:avLst>
            <a:gd name="adj1" fmla="val 55000"/>
            <a:gd name="adj2" fmla="val 45000"/>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6591" y="1986744"/>
        <a:ext cx="237414" cy="324824"/>
      </dsp:txXfrm>
    </dsp:sp>
    <dsp:sp modelId="{3FDE64D7-7F33-40E3-B758-1B4F870298F2}">
      <dsp:nvSpPr>
        <dsp:cNvPr id="0" name=""/>
        <dsp:cNvSpPr/>
      </dsp:nvSpPr>
      <dsp:spPr>
        <a:xfrm>
          <a:off x="9867818" y="2750451"/>
          <a:ext cx="431660" cy="431660"/>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964941" y="2750451"/>
        <a:ext cx="237414" cy="324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1FF7A-1E78-41D1-97EB-521F6D5BA324}">
      <dsp:nvSpPr>
        <dsp:cNvPr id="0" name=""/>
        <dsp:cNvSpPr/>
      </dsp:nvSpPr>
      <dsp:spPr>
        <a:xfrm>
          <a:off x="0" y="677"/>
          <a:ext cx="6555347" cy="1584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D75F8-B35C-4ACC-A7B3-ED669785AD6A}">
      <dsp:nvSpPr>
        <dsp:cNvPr id="0" name=""/>
        <dsp:cNvSpPr/>
      </dsp:nvSpPr>
      <dsp:spPr>
        <a:xfrm>
          <a:off x="479219" y="357121"/>
          <a:ext cx="871308" cy="871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2DBB2-5738-41D0-9816-7DB6D2AC30D9}">
      <dsp:nvSpPr>
        <dsp:cNvPr id="0" name=""/>
        <dsp:cNvSpPr/>
      </dsp:nvSpPr>
      <dsp:spPr>
        <a:xfrm>
          <a:off x="1829748" y="677"/>
          <a:ext cx="4725598"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622300">
            <a:lnSpc>
              <a:spcPct val="100000"/>
            </a:lnSpc>
            <a:spcBef>
              <a:spcPct val="0"/>
            </a:spcBef>
            <a:spcAft>
              <a:spcPct val="35000"/>
            </a:spcAft>
            <a:buNone/>
          </a:pPr>
          <a:r>
            <a:rPr lang="en-US" sz="1400" kern="1200"/>
            <a:t>These practices can be used in conjunction with one another to accomplish a large variety of forest management goals. </a:t>
          </a:r>
        </a:p>
      </dsp:txBody>
      <dsp:txXfrm>
        <a:off x="1829748" y="677"/>
        <a:ext cx="4725598" cy="1584197"/>
      </dsp:txXfrm>
    </dsp:sp>
    <dsp:sp modelId="{0AA88866-A7F5-41C4-8BD4-A604636B9FD0}">
      <dsp:nvSpPr>
        <dsp:cNvPr id="0" name=""/>
        <dsp:cNvSpPr/>
      </dsp:nvSpPr>
      <dsp:spPr>
        <a:xfrm>
          <a:off x="0" y="1980924"/>
          <a:ext cx="6555347" cy="1584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D90B6-9F3A-47F2-A3E6-3B0DE84E87CC}">
      <dsp:nvSpPr>
        <dsp:cNvPr id="0" name=""/>
        <dsp:cNvSpPr/>
      </dsp:nvSpPr>
      <dsp:spPr>
        <a:xfrm>
          <a:off x="479219" y="2337369"/>
          <a:ext cx="871308" cy="871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97D41-C02D-4F38-8791-689ECBEB685D}">
      <dsp:nvSpPr>
        <dsp:cNvPr id="0" name=""/>
        <dsp:cNvSpPr/>
      </dsp:nvSpPr>
      <dsp:spPr>
        <a:xfrm>
          <a:off x="1829748" y="1980924"/>
          <a:ext cx="2949906"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622300">
            <a:lnSpc>
              <a:spcPct val="100000"/>
            </a:lnSpc>
            <a:spcBef>
              <a:spcPct val="0"/>
            </a:spcBef>
            <a:spcAft>
              <a:spcPct val="35000"/>
            </a:spcAft>
            <a:buNone/>
          </a:pPr>
          <a:r>
            <a:rPr lang="en-US" sz="1400" kern="1200" dirty="0"/>
            <a:t>When planning for wildfire mitigation the focus will be fuel reduction, access improvement, wildfire preparedness, forest health, and resilience.</a:t>
          </a:r>
        </a:p>
      </dsp:txBody>
      <dsp:txXfrm>
        <a:off x="1829748" y="1980924"/>
        <a:ext cx="2949906" cy="1584197"/>
      </dsp:txXfrm>
    </dsp:sp>
    <dsp:sp modelId="{C7FE1EFB-4D9D-4A1F-9FCD-D17B8E236917}">
      <dsp:nvSpPr>
        <dsp:cNvPr id="0" name=""/>
        <dsp:cNvSpPr/>
      </dsp:nvSpPr>
      <dsp:spPr>
        <a:xfrm>
          <a:off x="4779654" y="1980924"/>
          <a:ext cx="1775692"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4779654" y="1980924"/>
        <a:ext cx="1775692" cy="1584197"/>
      </dsp:txXfrm>
    </dsp:sp>
    <dsp:sp modelId="{4A1654D1-04BA-49F2-9A4E-30FE89A68273}">
      <dsp:nvSpPr>
        <dsp:cNvPr id="0" name=""/>
        <dsp:cNvSpPr/>
      </dsp:nvSpPr>
      <dsp:spPr>
        <a:xfrm>
          <a:off x="0" y="3961171"/>
          <a:ext cx="6555347" cy="1584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E4A41-EC13-4650-9BA9-D9DB192EA0D1}">
      <dsp:nvSpPr>
        <dsp:cNvPr id="0" name=""/>
        <dsp:cNvSpPr/>
      </dsp:nvSpPr>
      <dsp:spPr>
        <a:xfrm>
          <a:off x="479219" y="4317616"/>
          <a:ext cx="871308" cy="871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15833-1548-4ED8-9837-32C28E4DE628}">
      <dsp:nvSpPr>
        <dsp:cNvPr id="0" name=""/>
        <dsp:cNvSpPr/>
      </dsp:nvSpPr>
      <dsp:spPr>
        <a:xfrm>
          <a:off x="1829748" y="3961171"/>
          <a:ext cx="4725598"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622300">
            <a:lnSpc>
              <a:spcPct val="100000"/>
            </a:lnSpc>
            <a:spcBef>
              <a:spcPct val="0"/>
            </a:spcBef>
            <a:spcAft>
              <a:spcPct val="35000"/>
            </a:spcAft>
            <a:buNone/>
          </a:pPr>
          <a:r>
            <a:rPr lang="en-US" sz="1400" kern="1200"/>
            <a:t>NRCS Conservationists will work collectively with landowners and forestry professionals to find the best combination of Farm Bill program practices to meet landowner objectives and address the needs of each site individually.</a:t>
          </a:r>
        </a:p>
      </dsp:txBody>
      <dsp:txXfrm>
        <a:off x="1829748" y="3961171"/>
        <a:ext cx="4725598" cy="15841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28A6B-BF96-475F-AA7E-125903D2908F}"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CC6E1-F527-4E74-B06B-F8A62D95B435}" type="slidenum">
              <a:rPr lang="en-US" smtClean="0"/>
              <a:t>‹#›</a:t>
            </a:fld>
            <a:endParaRPr lang="en-US"/>
          </a:p>
        </p:txBody>
      </p:sp>
    </p:spTree>
    <p:extLst>
      <p:ext uri="{BB962C8B-B14F-4D97-AF65-F5344CB8AC3E}">
        <p14:creationId xmlns:p14="http://schemas.microsoft.com/office/powerpoint/2010/main" val="286286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GO TO VIEW &gt; MASTER</a:t>
            </a:r>
            <a:r>
              <a:rPr lang="en-US" baseline="0"/>
              <a:t> &gt; SLIDE MASTER TO EDIT THE IMAGES ON THE TITLE AND DIVIDER SLIDES</a:t>
            </a:r>
          </a:p>
        </p:txBody>
      </p:sp>
      <p:sp>
        <p:nvSpPr>
          <p:cNvPr id="4" name="Slide Number Placeholder 3"/>
          <p:cNvSpPr>
            <a:spLocks noGrp="1"/>
          </p:cNvSpPr>
          <p:nvPr>
            <p:ph type="sldNum" sz="quarter" idx="5"/>
          </p:nvPr>
        </p:nvSpPr>
        <p:spPr/>
        <p:txBody>
          <a:bodyPr/>
          <a:lstStyle/>
          <a:p>
            <a:fld id="{DCED72C3-A6C7-5243-9849-BA91E44F280D}" type="slidenum">
              <a:rPr lang="en-US" smtClean="0"/>
              <a:t>1</a:t>
            </a:fld>
            <a:endParaRPr lang="en-US"/>
          </a:p>
        </p:txBody>
      </p:sp>
    </p:spTree>
    <p:extLst>
      <p:ext uri="{BB962C8B-B14F-4D97-AF65-F5344CB8AC3E}">
        <p14:creationId xmlns:p14="http://schemas.microsoft.com/office/powerpoint/2010/main" val="163025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work in partnership with the local SWCD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D72C3-A6C7-5243-9849-BA91E44F280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D72C3-A6C7-5243-9849-BA91E44F280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38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947F-8035-F077-B82D-2229102A8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A4A217-78FE-C183-A642-D34418D39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A0E45F-CC00-6104-CC69-C820B75E72B1}"/>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5" name="Footer Placeholder 4">
            <a:extLst>
              <a:ext uri="{FF2B5EF4-FFF2-40B4-BE49-F238E27FC236}">
                <a16:creationId xmlns:a16="http://schemas.microsoft.com/office/drawing/2014/main" id="{9AB8B850-9D24-B5F8-27F6-D56C5651A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1658D-6809-215E-1F66-71F2DF5EBD57}"/>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115946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B835-95E5-E8FA-0E10-6D3D08F55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0AEA73-DD07-6E27-26E2-E3A4551ED7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8DAF2-E0FF-6B7A-510A-E94CF9487650}"/>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5" name="Footer Placeholder 4">
            <a:extLst>
              <a:ext uri="{FF2B5EF4-FFF2-40B4-BE49-F238E27FC236}">
                <a16:creationId xmlns:a16="http://schemas.microsoft.com/office/drawing/2014/main" id="{EEADB7B4-2383-CC47-69C4-6FB3D830C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9BB71-59D4-6B7E-B7CA-ED7A6E3EE944}"/>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379591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C4166-9D06-CC92-745F-98D52C3951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AA434-E92F-2D76-9555-70DE71521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6FB05-6BD4-9628-3835-7E61E0FF21C6}"/>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5" name="Footer Placeholder 4">
            <a:extLst>
              <a:ext uri="{FF2B5EF4-FFF2-40B4-BE49-F238E27FC236}">
                <a16:creationId xmlns:a16="http://schemas.microsoft.com/office/drawing/2014/main" id="{538ACA97-2E51-5CA0-65E6-49C5D9CE7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D27A2-12A0-5CA6-5BAE-9B362C70D698}"/>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598351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0329B0-363F-0D4A-BA57-4513066D288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260232"/>
            <a:ext cx="7205272" cy="4112845"/>
          </a:xfrm>
          <a:prstGeom prst="rect">
            <a:avLst/>
          </a:prstGeom>
        </p:spPr>
      </p:pic>
      <p:pic>
        <p:nvPicPr>
          <p:cNvPr id="7" name="Picture 6">
            <a:extLst>
              <a:ext uri="{FF2B5EF4-FFF2-40B4-BE49-F238E27FC236}">
                <a16:creationId xmlns:a16="http://schemas.microsoft.com/office/drawing/2014/main" id="{1B11A7CF-DF6F-6A41-8615-B1711E7D818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42530" y="3341077"/>
            <a:ext cx="4749471" cy="2032000"/>
          </a:xfrm>
          <a:prstGeom prst="rect">
            <a:avLst/>
          </a:prstGeom>
        </p:spPr>
      </p:pic>
      <p:pic>
        <p:nvPicPr>
          <p:cNvPr id="8" name="Picture 7">
            <a:extLst>
              <a:ext uri="{FF2B5EF4-FFF2-40B4-BE49-F238E27FC236}">
                <a16:creationId xmlns:a16="http://schemas.microsoft.com/office/drawing/2014/main" id="{CD8927FC-7D48-AD41-9CDD-B77CCA279C7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42532" y="1260233"/>
            <a:ext cx="4749469" cy="1856153"/>
          </a:xfrm>
          <a:prstGeom prst="rect">
            <a:avLst/>
          </a:prstGeom>
        </p:spPr>
      </p:pic>
      <p:sp>
        <p:nvSpPr>
          <p:cNvPr id="14" name="Title 1">
            <a:extLst>
              <a:ext uri="{FF2B5EF4-FFF2-40B4-BE49-F238E27FC236}">
                <a16:creationId xmlns:a16="http://schemas.microsoft.com/office/drawing/2014/main" id="{BF044206-FAFD-4A42-89C5-DA6CA83C9CBF}"/>
              </a:ext>
            </a:extLst>
          </p:cNvPr>
          <p:cNvSpPr>
            <a:spLocks noGrp="1"/>
          </p:cNvSpPr>
          <p:nvPr>
            <p:ph type="title"/>
          </p:nvPr>
        </p:nvSpPr>
        <p:spPr>
          <a:xfrm>
            <a:off x="344246" y="5699052"/>
            <a:ext cx="9513317" cy="985283"/>
          </a:xfrm>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2FEE908A-51DD-AB40-9CDF-1D86E7DF3215}"/>
              </a:ext>
            </a:extLst>
          </p:cNvPr>
          <p:cNvPicPr>
            <a:picLocks noChangeAspect="1"/>
          </p:cNvPicPr>
          <p:nvPr userDrawn="1"/>
        </p:nvPicPr>
        <p:blipFill>
          <a:blip r:embed="rId6"/>
          <a:stretch>
            <a:fillRect/>
          </a:stretch>
        </p:blipFill>
        <p:spPr>
          <a:xfrm>
            <a:off x="10006560" y="1491487"/>
            <a:ext cx="2185440" cy="3916326"/>
          </a:xfrm>
          <a:prstGeom prst="rect">
            <a:avLst/>
          </a:prstGeom>
        </p:spPr>
      </p:pic>
    </p:spTree>
    <p:extLst>
      <p:ext uri="{BB962C8B-B14F-4D97-AF65-F5344CB8AC3E}">
        <p14:creationId xmlns:p14="http://schemas.microsoft.com/office/powerpoint/2010/main" val="423831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0329B0-363F-0D4A-BA57-4513066D288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260232"/>
            <a:ext cx="7205272" cy="4112845"/>
          </a:xfrm>
          <a:prstGeom prst="rect">
            <a:avLst/>
          </a:prstGeom>
        </p:spPr>
      </p:pic>
      <p:pic>
        <p:nvPicPr>
          <p:cNvPr id="7" name="Picture 6">
            <a:extLst>
              <a:ext uri="{FF2B5EF4-FFF2-40B4-BE49-F238E27FC236}">
                <a16:creationId xmlns:a16="http://schemas.microsoft.com/office/drawing/2014/main" id="{1B11A7CF-DF6F-6A41-8615-B1711E7D818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42530" y="3341077"/>
            <a:ext cx="4749471" cy="2032000"/>
          </a:xfrm>
          <a:prstGeom prst="rect">
            <a:avLst/>
          </a:prstGeom>
        </p:spPr>
      </p:pic>
      <p:pic>
        <p:nvPicPr>
          <p:cNvPr id="8" name="Picture 7">
            <a:extLst>
              <a:ext uri="{FF2B5EF4-FFF2-40B4-BE49-F238E27FC236}">
                <a16:creationId xmlns:a16="http://schemas.microsoft.com/office/drawing/2014/main" id="{CD8927FC-7D48-AD41-9CDD-B77CCA279C7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42532" y="1260233"/>
            <a:ext cx="4749469" cy="1856153"/>
          </a:xfrm>
          <a:prstGeom prst="rect">
            <a:avLst/>
          </a:prstGeom>
        </p:spPr>
      </p:pic>
      <p:sp>
        <p:nvSpPr>
          <p:cNvPr id="14" name="Title 1">
            <a:extLst>
              <a:ext uri="{FF2B5EF4-FFF2-40B4-BE49-F238E27FC236}">
                <a16:creationId xmlns:a16="http://schemas.microsoft.com/office/drawing/2014/main" id="{BF044206-FAFD-4A42-89C5-DA6CA83C9CBF}"/>
              </a:ext>
            </a:extLst>
          </p:cNvPr>
          <p:cNvSpPr>
            <a:spLocks noGrp="1"/>
          </p:cNvSpPr>
          <p:nvPr>
            <p:ph type="title"/>
          </p:nvPr>
        </p:nvSpPr>
        <p:spPr>
          <a:xfrm>
            <a:off x="344246" y="5699052"/>
            <a:ext cx="9513317" cy="985283"/>
          </a:xfrm>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2FEE908A-51DD-AB40-9CDF-1D86E7DF3215}"/>
              </a:ext>
            </a:extLst>
          </p:cNvPr>
          <p:cNvPicPr>
            <a:picLocks noChangeAspect="1"/>
          </p:cNvPicPr>
          <p:nvPr userDrawn="1"/>
        </p:nvPicPr>
        <p:blipFill>
          <a:blip r:embed="rId6"/>
          <a:stretch>
            <a:fillRect/>
          </a:stretch>
        </p:blipFill>
        <p:spPr>
          <a:xfrm>
            <a:off x="10006560" y="1491487"/>
            <a:ext cx="2185440" cy="3916326"/>
          </a:xfrm>
          <a:prstGeom prst="rect">
            <a:avLst/>
          </a:prstGeom>
        </p:spPr>
      </p:pic>
    </p:spTree>
    <p:extLst>
      <p:ext uri="{BB962C8B-B14F-4D97-AF65-F5344CB8AC3E}">
        <p14:creationId xmlns:p14="http://schemas.microsoft.com/office/powerpoint/2010/main" val="315225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92373"/>
            <a:ext cx="11089168" cy="698317"/>
          </a:xfrm>
        </p:spPr>
        <p:txBody>
          <a:bodyPr/>
          <a:lstStyle/>
          <a:p>
            <a:r>
              <a:rPr lang="en-US"/>
              <a:t>Click to edit Master title style</a:t>
            </a:r>
          </a:p>
        </p:txBody>
      </p:sp>
      <p:sp>
        <p:nvSpPr>
          <p:cNvPr id="3" name="Content Placeholder 2"/>
          <p:cNvSpPr>
            <a:spLocks noGrp="1"/>
          </p:cNvSpPr>
          <p:nvPr>
            <p:ph idx="1"/>
          </p:nvPr>
        </p:nvSpPr>
        <p:spPr>
          <a:xfrm>
            <a:off x="838200" y="1825625"/>
            <a:ext cx="9473019" cy="4351338"/>
          </a:xfrm>
        </p:spPr>
        <p:txBody>
          <a:bodyPr/>
          <a:lstStyle>
            <a:lvl1pPr marL="0" indent="0">
              <a:buNone/>
              <a:defRPr b="1">
                <a:solidFill>
                  <a:srgbClr val="00559A"/>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63984F8-6CE3-2F45-A61F-1F022068406E}" type="datetimeFigureOut">
              <a:rPr lang="en-US" smtClean="0"/>
              <a:t>6/25/2025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4AD7C1D-1BAF-4A43-8B86-2FB8EFB06079}" type="slidenum">
              <a:rPr lang="en-US" smtClean="0"/>
              <a:t>‹#›</a:t>
            </a:fld>
            <a:endParaRPr lang="en-US"/>
          </a:p>
        </p:txBody>
      </p:sp>
      <p:sp>
        <p:nvSpPr>
          <p:cNvPr id="7" name="Picture Placeholder 5">
            <a:extLst>
              <a:ext uri="{FF2B5EF4-FFF2-40B4-BE49-F238E27FC236}">
                <a16:creationId xmlns:a16="http://schemas.microsoft.com/office/drawing/2014/main" id="{A872D2AA-E4CA-FF42-9D22-BFD20DD84E6E}"/>
              </a:ext>
            </a:extLst>
          </p:cNvPr>
          <p:cNvSpPr>
            <a:spLocks noGrp="1"/>
          </p:cNvSpPr>
          <p:nvPr>
            <p:ph type="pic" sz="quarter" idx="13"/>
          </p:nvPr>
        </p:nvSpPr>
        <p:spPr>
          <a:xfrm>
            <a:off x="10434266" y="1825625"/>
            <a:ext cx="1493103" cy="3792660"/>
          </a:xfrm>
        </p:spPr>
      </p:sp>
    </p:spTree>
    <p:extLst>
      <p:ext uri="{BB962C8B-B14F-4D97-AF65-F5344CB8AC3E}">
        <p14:creationId xmlns:p14="http://schemas.microsoft.com/office/powerpoint/2010/main" val="1302820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992373"/>
            <a:ext cx="11116631" cy="698317"/>
          </a:xfrm>
        </p:spPr>
        <p:txBody>
          <a:bodyPr/>
          <a:lstStyle/>
          <a:p>
            <a:r>
              <a:rPr lang="en-US"/>
              <a:t>Click to edit Master title style</a:t>
            </a:r>
          </a:p>
        </p:txBody>
      </p:sp>
      <p:sp>
        <p:nvSpPr>
          <p:cNvPr id="3" name="Content Placeholder 2"/>
          <p:cNvSpPr>
            <a:spLocks noGrp="1"/>
          </p:cNvSpPr>
          <p:nvPr>
            <p:ph idx="1"/>
          </p:nvPr>
        </p:nvSpPr>
        <p:spPr>
          <a:xfrm>
            <a:off x="838199" y="1828801"/>
            <a:ext cx="8592364" cy="429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9534770" y="1828800"/>
            <a:ext cx="2490500" cy="3759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9612926" y="2558168"/>
            <a:ext cx="2347217" cy="2921882"/>
          </a:xfrm>
        </p:spPr>
        <p:txBody>
          <a:bodyPr>
            <a:normAutofit/>
          </a:bodyPr>
          <a:lstStyle>
            <a:lvl1pPr algn="l">
              <a:defRPr sz="1000" b="0">
                <a:solidFill>
                  <a:schemeClr val="tx1"/>
                </a:solidFill>
              </a:defRPr>
            </a:lvl1pPr>
            <a:lvl5pPr marL="1828800" indent="0">
              <a:buNone/>
              <a:defRPr/>
            </a:lvl5pPr>
          </a:lstStyle>
          <a:p>
            <a:pPr lvl="0"/>
            <a:r>
              <a:rPr lang="en-US"/>
              <a:t>Fifth level</a:t>
            </a:r>
          </a:p>
        </p:txBody>
      </p:sp>
      <p:sp>
        <p:nvSpPr>
          <p:cNvPr id="14" name="Text Placeholder 13"/>
          <p:cNvSpPr>
            <a:spLocks noGrp="1"/>
          </p:cNvSpPr>
          <p:nvPr>
            <p:ph type="body" sz="quarter" idx="11"/>
          </p:nvPr>
        </p:nvSpPr>
        <p:spPr>
          <a:xfrm>
            <a:off x="9605207" y="1885815"/>
            <a:ext cx="2349624" cy="615339"/>
          </a:xfrm>
        </p:spPr>
        <p:txBody>
          <a:bodyPr>
            <a:noAutofit/>
          </a:bodyPr>
          <a:lstStyle>
            <a:lvl1pPr>
              <a:defRPr sz="1200">
                <a:solidFill>
                  <a:srgbClr val="139AB2"/>
                </a:solidFill>
              </a:defRPr>
            </a:lvl1pPr>
          </a:lstStyle>
          <a:p>
            <a:pPr lvl="0"/>
            <a:r>
              <a:rPr lang="en-US"/>
              <a:t>Edit Master text styles</a:t>
            </a:r>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91869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00559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63984F8-6CE3-2F45-A61F-1F022068406E}" type="datetimeFigureOut">
              <a:rPr lang="en-US" smtClean="0"/>
              <a:t>6/25/2025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405254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7D3011CF-6652-3242-92AB-DE439D90EA7B}"/>
              </a:ext>
            </a:extLst>
          </p:cNvPr>
          <p:cNvSpPr>
            <a:spLocks noGrp="1"/>
          </p:cNvSpPr>
          <p:nvPr>
            <p:ph type="dt" sz="half" idx="10"/>
          </p:nvPr>
        </p:nvSpPr>
        <p:spPr>
          <a:xfrm>
            <a:off x="838200" y="6356352"/>
            <a:ext cx="2743200" cy="365125"/>
          </a:xfrm>
          <a:prstGeom prst="rect">
            <a:avLst/>
          </a:prstGeom>
        </p:spPr>
        <p:txBody>
          <a:bodyPr/>
          <a:lstStyle/>
          <a:p>
            <a:fld id="{863984F8-6CE3-2F45-A61F-1F022068406E}" type="datetimeFigureOut">
              <a:rPr lang="en-US" smtClean="0"/>
              <a:t>6/25/2025</a:t>
            </a:fld>
            <a:endParaRPr lang="en-US"/>
          </a:p>
        </p:txBody>
      </p:sp>
      <p:sp>
        <p:nvSpPr>
          <p:cNvPr id="9" name="Footer Placeholder 7">
            <a:extLst>
              <a:ext uri="{FF2B5EF4-FFF2-40B4-BE49-F238E27FC236}">
                <a16:creationId xmlns:a16="http://schemas.microsoft.com/office/drawing/2014/main" id="{4FA8FC5F-F03F-6F4C-82D5-9D60678DBED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10" name="Slide Number Placeholder 8">
            <a:extLst>
              <a:ext uri="{FF2B5EF4-FFF2-40B4-BE49-F238E27FC236}">
                <a16:creationId xmlns:a16="http://schemas.microsoft.com/office/drawing/2014/main" id="{C6BFF8BE-1CC5-4644-8FEF-F3E0B4D18560}"/>
              </a:ext>
            </a:extLst>
          </p:cNvPr>
          <p:cNvSpPr>
            <a:spLocks noGrp="1"/>
          </p:cNvSpPr>
          <p:nvPr>
            <p:ph type="sldNum" sz="quarter" idx="12"/>
          </p:nvPr>
        </p:nvSpPr>
        <p:spPr>
          <a:xfrm>
            <a:off x="8610600" y="6356352"/>
            <a:ext cx="27432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3981400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5665"/>
            <a:ext cx="10515600" cy="755024"/>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63984F8-6CE3-2F45-A61F-1F022068406E}" type="datetimeFigureOut">
              <a:rPr lang="en-US" smtClean="0"/>
              <a:t>6/25/2025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158232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443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615609"/>
            <a:ext cx="3932237" cy="3253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63984F8-6CE3-2F45-A61F-1F022068406E}" type="datetimeFigureOut">
              <a:rPr lang="en-US" smtClean="0"/>
              <a:t>6/25/2025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4AD7C1D-1BAF-4A43-8B86-2FB8EFB06079}" type="slidenum">
              <a:rPr lang="en-US" smtClean="0"/>
              <a:t>‹#›</a:t>
            </a:fld>
            <a:endParaRPr lang="en-US"/>
          </a:p>
        </p:txBody>
      </p:sp>
    </p:spTree>
    <p:extLst>
      <p:ext uri="{BB962C8B-B14F-4D97-AF65-F5344CB8AC3E}">
        <p14:creationId xmlns:p14="http://schemas.microsoft.com/office/powerpoint/2010/main" val="289224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69B2-DC2E-5472-EB63-CEDDC7815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850DBA-093E-069D-69F1-3335BF28FD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843B6-ACD9-87E5-336B-B01E1CEBD09D}"/>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5" name="Footer Placeholder 4">
            <a:extLst>
              <a:ext uri="{FF2B5EF4-FFF2-40B4-BE49-F238E27FC236}">
                <a16:creationId xmlns:a16="http://schemas.microsoft.com/office/drawing/2014/main" id="{0ED65573-D19F-422A-1E9C-A9DBED09E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3C90D-4DB1-FE69-D6A1-CC89FA3CDB95}"/>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2352698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1FE94-A529-4FD6-B994-FDA3D8A031F9}"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134E6-7F8C-442B-9802-84EC5A1C04D2}" type="slidenum">
              <a:rPr lang="en-US" smtClean="0"/>
              <a:t>‹#›</a:t>
            </a:fld>
            <a:endParaRPr lang="en-US"/>
          </a:p>
        </p:txBody>
      </p:sp>
    </p:spTree>
    <p:extLst>
      <p:ext uri="{BB962C8B-B14F-4D97-AF65-F5344CB8AC3E}">
        <p14:creationId xmlns:p14="http://schemas.microsoft.com/office/powerpoint/2010/main" val="29291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5DF6-87E7-B7EF-677B-06439FDAA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D1731E-D871-7D74-387F-A9C4D853BC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6958F-72FA-CFDA-2CBD-04E8BDB6108F}"/>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5" name="Footer Placeholder 4">
            <a:extLst>
              <a:ext uri="{FF2B5EF4-FFF2-40B4-BE49-F238E27FC236}">
                <a16:creationId xmlns:a16="http://schemas.microsoft.com/office/drawing/2014/main" id="{D7A1B233-4D0F-0983-F2F5-FA7A958B0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CD906-F428-9570-3D44-97E5B86D0063}"/>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422532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72A5-9070-94B7-7A95-EDF525E2A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A7273-4A05-2D21-D845-4DF957D00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26D46-E549-3A3B-3192-54A507FCF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DD33B2-1059-856C-DAAC-39B92C4C15C4}"/>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6" name="Footer Placeholder 5">
            <a:extLst>
              <a:ext uri="{FF2B5EF4-FFF2-40B4-BE49-F238E27FC236}">
                <a16:creationId xmlns:a16="http://schemas.microsoft.com/office/drawing/2014/main" id="{B33EF9C7-369D-42CC-4CA3-AC4F7A791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0E0D-61ED-84DA-822A-A1A069936B2E}"/>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224216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262C-7D4A-189F-E307-68C1F69DDB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31E59A-C083-647F-7554-D690C66E1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6047B-3FDD-C38A-D042-5B23DF3BE0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D34A6-FDD6-B2E5-31E4-59E19365D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4472A-680B-35B2-7455-94FB726F2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91F4D-29D6-3F46-61DE-EBD0058C52A1}"/>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8" name="Footer Placeholder 7">
            <a:extLst>
              <a:ext uri="{FF2B5EF4-FFF2-40B4-BE49-F238E27FC236}">
                <a16:creationId xmlns:a16="http://schemas.microsoft.com/office/drawing/2014/main" id="{F4298E9C-2AA7-84F0-29A5-39A6B9A2BC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5D649-A48F-BCD4-BD53-BF72FA3CC523}"/>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373922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FA41-6AA6-0407-6A86-2ECDA7EE7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5D7A2-A0B9-445A-8C84-2C0EA976F1F8}"/>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4" name="Footer Placeholder 3">
            <a:extLst>
              <a:ext uri="{FF2B5EF4-FFF2-40B4-BE49-F238E27FC236}">
                <a16:creationId xmlns:a16="http://schemas.microsoft.com/office/drawing/2014/main" id="{1F3E296B-AE87-5810-B3FC-546D4F331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E10D64-A516-CA95-B118-64CE53B784BB}"/>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370192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62B41-6F87-3129-A38F-9DB44C5E8E19}"/>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3" name="Footer Placeholder 2">
            <a:extLst>
              <a:ext uri="{FF2B5EF4-FFF2-40B4-BE49-F238E27FC236}">
                <a16:creationId xmlns:a16="http://schemas.microsoft.com/office/drawing/2014/main" id="{891B5018-7949-DE42-DA6D-878ACED33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E4D30-9C8C-195B-9784-1A4C25067F33}"/>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129234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DA5C-67D1-064A-A2E0-96AC7585A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B402B-6449-6F04-1171-6ECDA3B7F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DEDAC-BA2D-F1A2-6B60-DBDCC4D43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AD49A-DC6E-CF5E-6404-0376F7AED541}"/>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6" name="Footer Placeholder 5">
            <a:extLst>
              <a:ext uri="{FF2B5EF4-FFF2-40B4-BE49-F238E27FC236}">
                <a16:creationId xmlns:a16="http://schemas.microsoft.com/office/drawing/2014/main" id="{4E01FE3B-697F-4422-B7DE-DBBCA154E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0C952-179D-8A23-35EB-67AAD6FA5C67}"/>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38768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D533-E9FD-3791-65E3-74229CCB6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0F041-8F6C-11DD-CB8C-E43BC983B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173163-EF4A-D8F7-56D7-9FACD18EC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06223-4B76-5E8A-4CCF-6C82AFEBC2A6}"/>
              </a:ext>
            </a:extLst>
          </p:cNvPr>
          <p:cNvSpPr>
            <a:spLocks noGrp="1"/>
          </p:cNvSpPr>
          <p:nvPr>
            <p:ph type="dt" sz="half" idx="10"/>
          </p:nvPr>
        </p:nvSpPr>
        <p:spPr/>
        <p:txBody>
          <a:bodyPr/>
          <a:lstStyle/>
          <a:p>
            <a:fld id="{064CDCF8-6984-4BDA-883B-2FDECF4D1FC8}" type="datetimeFigureOut">
              <a:rPr lang="en-US" smtClean="0"/>
              <a:t>6/25/2025</a:t>
            </a:fld>
            <a:endParaRPr lang="en-US"/>
          </a:p>
        </p:txBody>
      </p:sp>
      <p:sp>
        <p:nvSpPr>
          <p:cNvPr id="6" name="Footer Placeholder 5">
            <a:extLst>
              <a:ext uri="{FF2B5EF4-FFF2-40B4-BE49-F238E27FC236}">
                <a16:creationId xmlns:a16="http://schemas.microsoft.com/office/drawing/2014/main" id="{75B2255C-D202-C4DE-EF1F-11E378E9A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9A610-E1D3-3C40-9C90-09DC9349EED7}"/>
              </a:ext>
            </a:extLst>
          </p:cNvPr>
          <p:cNvSpPr>
            <a:spLocks noGrp="1"/>
          </p:cNvSpPr>
          <p:nvPr>
            <p:ph type="sldNum" sz="quarter" idx="12"/>
          </p:nvPr>
        </p:nvSpPr>
        <p:spPr/>
        <p:txBody>
          <a:bodyPr/>
          <a:lstStyle/>
          <a:p>
            <a:fld id="{47B8ED1C-6CDF-494E-9606-2EF26E2E2617}" type="slidenum">
              <a:rPr lang="en-US" smtClean="0"/>
              <a:t>‹#›</a:t>
            </a:fld>
            <a:endParaRPr lang="en-US"/>
          </a:p>
        </p:txBody>
      </p:sp>
    </p:spTree>
    <p:extLst>
      <p:ext uri="{BB962C8B-B14F-4D97-AF65-F5344CB8AC3E}">
        <p14:creationId xmlns:p14="http://schemas.microsoft.com/office/powerpoint/2010/main" val="242734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6.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43FBFD-DB71-798C-37F8-BC143B5F0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313C0-ED23-45A5-B37A-834340D88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6DD16-134C-3A55-3DFA-633AEB5B6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CDCF8-6984-4BDA-883B-2FDECF4D1FC8}" type="datetimeFigureOut">
              <a:rPr lang="en-US" smtClean="0"/>
              <a:t>6/25/2025</a:t>
            </a:fld>
            <a:endParaRPr lang="en-US"/>
          </a:p>
        </p:txBody>
      </p:sp>
      <p:sp>
        <p:nvSpPr>
          <p:cNvPr id="5" name="Footer Placeholder 4">
            <a:extLst>
              <a:ext uri="{FF2B5EF4-FFF2-40B4-BE49-F238E27FC236}">
                <a16:creationId xmlns:a16="http://schemas.microsoft.com/office/drawing/2014/main" id="{4734A07F-3976-4F12-C206-89A825A07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956435-50E6-09E1-4B7C-6F824B07B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B8ED1C-6CDF-494E-9606-2EF26E2E2617}" type="slidenum">
              <a:rPr lang="en-US" smtClean="0"/>
              <a:t>‹#›</a:t>
            </a:fld>
            <a:endParaRPr lang="en-US"/>
          </a:p>
        </p:txBody>
      </p:sp>
    </p:spTree>
    <p:extLst>
      <p:ext uri="{BB962C8B-B14F-4D97-AF65-F5344CB8AC3E}">
        <p14:creationId xmlns:p14="http://schemas.microsoft.com/office/powerpoint/2010/main" val="16678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2373"/>
            <a:ext cx="9473019" cy="6983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947301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5523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defTabSz="914400" rtl="0" eaLnBrk="1" latinLnBrk="0" hangingPunct="1">
        <a:lnSpc>
          <a:spcPct val="90000"/>
        </a:lnSpc>
        <a:spcBef>
          <a:spcPct val="0"/>
        </a:spcBef>
        <a:buNone/>
        <a:defRPr sz="4000" kern="1200">
          <a:solidFill>
            <a:srgbClr val="91C33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59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hyperlink" Target="https://www.nrcs.usda.gov/contact/find-a-service-cent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cc02.safelinks.protection.outlook.com/?url=https%3A%2F%2Fwww.ascr.usda.gov%2Fhow-file-program-discrimination-complaint&amp;data=05%7C01%7C%7Cd0582ae5c8a34bb1992a08db5644c8b7%7Ced5b36e701ee4ebc867ee03cfa0d4697%7C0%7C0%7C638198625643082293%7CUnknown%7CTWFpbGZsb3d8eyJWIjoiMC4wLjAwMDAiLCJQIjoiV2luMzIiLCJBTiI6Ik1haWwiLCJXVCI6Mn0%3D%7C3000%7C%7C%7C&amp;sdata=EsK5V6hT3SunafKhHqiAqTInHYkopH%2F5uUNzy%2BrZly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gcc02.safelinks.protection.outlook.com/?url=http%3A%2F%2Fprogram.intake%40usda.gov%2F&amp;data=05%7C01%7C%7Cd0582ae5c8a34bb1992a08db5644c8b7%7Ced5b36e701ee4ebc867ee03cfa0d4697%7C0%7C0%7C638198625643082293%7CUnknown%7CTWFpbGZsb3d8eyJWIjoiMC4wLjAwMDAiLCJQIjoiV2luMzIiLCJBTiI6Ik1haWwiLCJXVCI6Mn0%3D%7C3000%7C%7C%7C&amp;sdata=AnSWQRPSxE4m5w%2FkWHoGcVf%2B4%2FE9hPGx1LFdRrLeLSc%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B525D-6693-DF4A-B5EC-80C166CFD67C}"/>
              </a:ext>
            </a:extLst>
          </p:cNvPr>
          <p:cNvSpPr>
            <a:spLocks noGrp="1"/>
          </p:cNvSpPr>
          <p:nvPr>
            <p:ph type="title"/>
          </p:nvPr>
        </p:nvSpPr>
        <p:spPr>
          <a:xfrm>
            <a:off x="2005782" y="2337220"/>
            <a:ext cx="4650658" cy="985283"/>
          </a:xfrm>
        </p:spPr>
        <p:txBody>
          <a:bodyPr>
            <a:noAutofit/>
          </a:bodyPr>
          <a:lstStyle/>
          <a:p>
            <a:r>
              <a:rPr lang="en-US" b="1" i="1">
                <a:ln>
                  <a:solidFill>
                    <a:schemeClr val="tx1"/>
                  </a:solidFill>
                </a:ln>
                <a:solidFill>
                  <a:srgbClr val="FFFFFF"/>
                </a:solidFill>
                <a:latin typeface="Arial" charset="0"/>
                <a:cs typeface="Arial" charset="0"/>
              </a:rPr>
              <a:t>USDA- Natural Resources Conservation Service (NRCS)</a:t>
            </a:r>
            <a:endParaRPr lang="en-US" sz="5400">
              <a:ln>
                <a:solidFill>
                  <a:schemeClr val="tx1"/>
                </a:solidFill>
              </a:ln>
            </a:endParaRPr>
          </a:p>
        </p:txBody>
      </p:sp>
      <p:sp>
        <p:nvSpPr>
          <p:cNvPr id="2" name="TextBox 1">
            <a:extLst>
              <a:ext uri="{FF2B5EF4-FFF2-40B4-BE49-F238E27FC236}">
                <a16:creationId xmlns:a16="http://schemas.microsoft.com/office/drawing/2014/main" id="{38BC12D1-7D97-4EF5-B960-5E5910B4D8E0}"/>
              </a:ext>
            </a:extLst>
          </p:cNvPr>
          <p:cNvSpPr txBox="1"/>
          <p:nvPr/>
        </p:nvSpPr>
        <p:spPr>
          <a:xfrm>
            <a:off x="1759975" y="5693329"/>
            <a:ext cx="6872749" cy="1292662"/>
          </a:xfrm>
          <a:prstGeom prst="rect">
            <a:avLst/>
          </a:prstGeom>
          <a:noFill/>
        </p:spPr>
        <p:txBody>
          <a:bodyPr wrap="square" rtlCol="0">
            <a:spAutoFit/>
          </a:bodyPr>
          <a:lstStyle/>
          <a:p>
            <a:r>
              <a:rPr lang="en-US" sz="2400" b="1" dirty="0"/>
              <a:t>Zack Davis</a:t>
            </a:r>
          </a:p>
          <a:p>
            <a:r>
              <a:rPr lang="en-US" dirty="0"/>
              <a:t>Soil Conservationist</a:t>
            </a:r>
          </a:p>
          <a:p>
            <a:r>
              <a:rPr lang="en-US" dirty="0" err="1"/>
              <a:t>Jefferson,</a:t>
            </a:r>
            <a:r>
              <a:rPr lang="en-US" dirty="0"/>
              <a:t> NC</a:t>
            </a:r>
          </a:p>
          <a:p>
            <a:endParaRPr lang="en-US" dirty="0"/>
          </a:p>
        </p:txBody>
      </p:sp>
    </p:spTree>
    <p:extLst>
      <p:ext uri="{BB962C8B-B14F-4D97-AF65-F5344CB8AC3E}">
        <p14:creationId xmlns:p14="http://schemas.microsoft.com/office/powerpoint/2010/main" val="418397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6B01E-CBBB-8F25-8AFE-C992C1B77EA4}"/>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338: Prescribed Burn</a:t>
            </a:r>
          </a:p>
        </p:txBody>
      </p:sp>
      <p:sp>
        <p:nvSpPr>
          <p:cNvPr id="3" name="Content Placeholder 2">
            <a:extLst>
              <a:ext uri="{FF2B5EF4-FFF2-40B4-BE49-F238E27FC236}">
                <a16:creationId xmlns:a16="http://schemas.microsoft.com/office/drawing/2014/main" id="{5CB08E37-A701-9913-0B61-207878CAECEA}"/>
              </a:ext>
            </a:extLst>
          </p:cNvPr>
          <p:cNvSpPr>
            <a:spLocks noGrp="1"/>
          </p:cNvSpPr>
          <p:nvPr>
            <p:ph sz="half" idx="1"/>
          </p:nvPr>
        </p:nvSpPr>
        <p:spPr>
          <a:xfrm>
            <a:off x="4380855" y="1412489"/>
            <a:ext cx="3427283" cy="4363844"/>
          </a:xfrm>
        </p:spPr>
        <p:txBody>
          <a:bodyPr>
            <a:normAutofit/>
          </a:bodyPr>
          <a:lstStyle/>
          <a:p>
            <a:r>
              <a:rPr lang="en-US" sz="1700"/>
              <a:t>Control undesirable vegetation</a:t>
            </a:r>
          </a:p>
          <a:p>
            <a:r>
              <a:rPr lang="en-US" sz="1700"/>
              <a:t>Prepare sites for harvesting, planting or seeding</a:t>
            </a:r>
          </a:p>
          <a:p>
            <a:r>
              <a:rPr lang="en-US" sz="1700"/>
              <a:t>Control plant disease</a:t>
            </a:r>
          </a:p>
          <a:p>
            <a:r>
              <a:rPr lang="en-US" sz="1700"/>
              <a:t>Reduce wildfire hazards</a:t>
            </a:r>
          </a:p>
          <a:p>
            <a:r>
              <a:rPr lang="en-US" sz="1700"/>
              <a:t>Improve wildlife habitat</a:t>
            </a:r>
          </a:p>
          <a:p>
            <a:r>
              <a:rPr lang="en-US" sz="1700"/>
              <a:t>Improve plant production quantity and/or quality</a:t>
            </a:r>
          </a:p>
          <a:p>
            <a:r>
              <a:rPr lang="en-US" sz="1700"/>
              <a:t>Remove slash and debris</a:t>
            </a:r>
          </a:p>
          <a:p>
            <a:r>
              <a:rPr lang="en-US" sz="1700"/>
              <a:t>Enhance seed and seedling production</a:t>
            </a:r>
          </a:p>
          <a:p>
            <a:r>
              <a:rPr lang="en-US" sz="1700"/>
              <a:t>Restore and maintain ecological sites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662649C-2B58-57F4-08CC-27F29D9530BE}"/>
              </a:ext>
            </a:extLst>
          </p:cNvPr>
          <p:cNvSpPr>
            <a:spLocks noGrp="1"/>
          </p:cNvSpPr>
          <p:nvPr>
            <p:ph sz="half" idx="2"/>
          </p:nvPr>
        </p:nvSpPr>
        <p:spPr>
          <a:xfrm>
            <a:off x="8451604" y="1412489"/>
            <a:ext cx="3197701" cy="4363844"/>
          </a:xfrm>
        </p:spPr>
        <p:txBody>
          <a:bodyPr>
            <a:normAutofit/>
          </a:bodyPr>
          <a:lstStyle/>
          <a:p>
            <a:r>
              <a:rPr lang="en-US" sz="2000"/>
              <a:t>Practical applications include:</a:t>
            </a:r>
          </a:p>
          <a:p>
            <a:pPr lvl="1"/>
            <a:r>
              <a:rPr lang="en-US" sz="2000"/>
              <a:t>Understory/Fuel Reduction Burns</a:t>
            </a:r>
          </a:p>
          <a:p>
            <a:pPr lvl="1"/>
            <a:r>
              <a:rPr lang="en-US" sz="2000"/>
              <a:t>Native Grass Burns</a:t>
            </a:r>
          </a:p>
          <a:p>
            <a:pPr lvl="1"/>
            <a:r>
              <a:rPr lang="en-US" sz="2000"/>
              <a:t>Site Preparation Burns</a:t>
            </a:r>
          </a:p>
          <a:p>
            <a:pPr lvl="1"/>
            <a:endParaRPr lang="en-US" sz="2000"/>
          </a:p>
        </p:txBody>
      </p:sp>
    </p:spTree>
    <p:extLst>
      <p:ext uri="{BB962C8B-B14F-4D97-AF65-F5344CB8AC3E}">
        <p14:creationId xmlns:p14="http://schemas.microsoft.com/office/powerpoint/2010/main" val="165180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CD0CC8-0E86-19EB-8DDB-F5299D45353F}"/>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383: Fuel Break</a:t>
            </a:r>
          </a:p>
        </p:txBody>
      </p:sp>
      <p:sp>
        <p:nvSpPr>
          <p:cNvPr id="3" name="Content Placeholder 2">
            <a:extLst>
              <a:ext uri="{FF2B5EF4-FFF2-40B4-BE49-F238E27FC236}">
                <a16:creationId xmlns:a16="http://schemas.microsoft.com/office/drawing/2014/main" id="{7D25789F-FB90-FC4C-3565-7B0B98E8C881}"/>
              </a:ext>
            </a:extLst>
          </p:cNvPr>
          <p:cNvSpPr>
            <a:spLocks noGrp="1"/>
          </p:cNvSpPr>
          <p:nvPr>
            <p:ph sz="half" idx="1"/>
          </p:nvPr>
        </p:nvSpPr>
        <p:spPr>
          <a:xfrm>
            <a:off x="4380855" y="1412489"/>
            <a:ext cx="3427283" cy="4363844"/>
          </a:xfrm>
        </p:spPr>
        <p:txBody>
          <a:bodyPr>
            <a:normAutofit/>
          </a:bodyPr>
          <a:lstStyle/>
          <a:p>
            <a:r>
              <a:rPr lang="en-US" sz="2000"/>
              <a:t>Control and reduce the risk of the spread of fire by treating, removing or modifying vegetation, debris and detritus.</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FA4AA5F-8B3F-B1C9-E967-E86C59859A37}"/>
              </a:ext>
            </a:extLst>
          </p:cNvPr>
          <p:cNvSpPr>
            <a:spLocks noGrp="1"/>
          </p:cNvSpPr>
          <p:nvPr>
            <p:ph sz="half" idx="2"/>
          </p:nvPr>
        </p:nvSpPr>
        <p:spPr>
          <a:xfrm>
            <a:off x="8451604" y="1412489"/>
            <a:ext cx="3197701" cy="4363844"/>
          </a:xfrm>
        </p:spPr>
        <p:txBody>
          <a:bodyPr>
            <a:normAutofit/>
          </a:bodyPr>
          <a:lstStyle/>
          <a:p>
            <a:r>
              <a:rPr lang="en-US" sz="2000" dirty="0"/>
              <a:t>Practical Applications Include:</a:t>
            </a:r>
          </a:p>
          <a:p>
            <a:pPr lvl="1"/>
            <a:r>
              <a:rPr lang="en-US" sz="1600" dirty="0"/>
              <a:t>Removing potential fuel from a band of forested area to reduce or stop spread of wildfire from forested area or into a forested area. </a:t>
            </a:r>
          </a:p>
          <a:p>
            <a:pPr lvl="1"/>
            <a:r>
              <a:rPr lang="en-US" sz="1600" dirty="0"/>
              <a:t>Could be used to create low fuel areas to protect structures.</a:t>
            </a:r>
          </a:p>
          <a:p>
            <a:pPr lvl="1"/>
            <a:r>
              <a:rPr lang="en-US" sz="1600" dirty="0"/>
              <a:t>Alternatively, could be used to provide a fuel break around an area with significant amounts of downed trees.</a:t>
            </a:r>
          </a:p>
        </p:txBody>
      </p:sp>
    </p:spTree>
    <p:extLst>
      <p:ext uri="{BB962C8B-B14F-4D97-AF65-F5344CB8AC3E}">
        <p14:creationId xmlns:p14="http://schemas.microsoft.com/office/powerpoint/2010/main" val="24590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00CACB-FE12-DC25-291F-75C023DCC756}"/>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394: Firebreak</a:t>
            </a:r>
          </a:p>
        </p:txBody>
      </p:sp>
      <p:sp>
        <p:nvSpPr>
          <p:cNvPr id="3" name="Content Placeholder 2">
            <a:extLst>
              <a:ext uri="{FF2B5EF4-FFF2-40B4-BE49-F238E27FC236}">
                <a16:creationId xmlns:a16="http://schemas.microsoft.com/office/drawing/2014/main" id="{9D557140-CE28-AE90-33C3-D8EC29597481}"/>
              </a:ext>
            </a:extLst>
          </p:cNvPr>
          <p:cNvSpPr>
            <a:spLocks noGrp="1"/>
          </p:cNvSpPr>
          <p:nvPr>
            <p:ph sz="half" idx="1"/>
          </p:nvPr>
        </p:nvSpPr>
        <p:spPr>
          <a:xfrm>
            <a:off x="4380855" y="1412489"/>
            <a:ext cx="3427283" cy="4363844"/>
          </a:xfrm>
        </p:spPr>
        <p:txBody>
          <a:bodyPr>
            <a:normAutofit/>
          </a:bodyPr>
          <a:lstStyle/>
          <a:p>
            <a:r>
              <a:rPr lang="en-US" sz="2000"/>
              <a:t>Reduce the spread of wildfire</a:t>
            </a:r>
          </a:p>
          <a:p>
            <a:r>
              <a:rPr lang="en-US" sz="2000"/>
              <a:t>Contain prescribed burns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6AE4EB5-D99B-AB21-6098-07078F4B84BC}"/>
              </a:ext>
            </a:extLst>
          </p:cNvPr>
          <p:cNvSpPr>
            <a:spLocks noGrp="1"/>
          </p:cNvSpPr>
          <p:nvPr>
            <p:ph sz="half" idx="2"/>
          </p:nvPr>
        </p:nvSpPr>
        <p:spPr>
          <a:xfrm>
            <a:off x="8451604" y="1412489"/>
            <a:ext cx="3197701" cy="4363844"/>
          </a:xfrm>
        </p:spPr>
        <p:txBody>
          <a:bodyPr>
            <a:normAutofit/>
          </a:bodyPr>
          <a:lstStyle/>
          <a:p>
            <a:r>
              <a:rPr lang="en-US" sz="2000"/>
              <a:t>Practical Applications:</a:t>
            </a:r>
          </a:p>
          <a:p>
            <a:pPr lvl="1"/>
            <a:r>
              <a:rPr lang="en-US" sz="2000"/>
              <a:t>Constructed break</a:t>
            </a:r>
          </a:p>
          <a:p>
            <a:pPr lvl="1"/>
            <a:r>
              <a:rPr lang="en-US" sz="2000"/>
              <a:t>Vegetated fire break</a:t>
            </a:r>
          </a:p>
          <a:p>
            <a:pPr lvl="1"/>
            <a:r>
              <a:rPr lang="en-US" sz="2000"/>
              <a:t>Disked fire break</a:t>
            </a:r>
          </a:p>
          <a:p>
            <a:pPr lvl="1"/>
            <a:r>
              <a:rPr lang="en-US" sz="2000"/>
              <a:t>Handline</a:t>
            </a:r>
          </a:p>
        </p:txBody>
      </p:sp>
    </p:spTree>
    <p:extLst>
      <p:ext uri="{BB962C8B-B14F-4D97-AF65-F5344CB8AC3E}">
        <p14:creationId xmlns:p14="http://schemas.microsoft.com/office/powerpoint/2010/main" val="283626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A92BBE-B3FA-6335-72A0-D882BBF11BFD}"/>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655: Forest Trails and Landings</a:t>
            </a:r>
          </a:p>
        </p:txBody>
      </p:sp>
      <p:sp>
        <p:nvSpPr>
          <p:cNvPr id="3" name="Content Placeholder 2">
            <a:extLst>
              <a:ext uri="{FF2B5EF4-FFF2-40B4-BE49-F238E27FC236}">
                <a16:creationId xmlns:a16="http://schemas.microsoft.com/office/drawing/2014/main" id="{BB8594D3-515B-E6BF-A113-0C7F13DCE7E4}"/>
              </a:ext>
            </a:extLst>
          </p:cNvPr>
          <p:cNvSpPr>
            <a:spLocks noGrp="1"/>
          </p:cNvSpPr>
          <p:nvPr>
            <p:ph sz="half" idx="1"/>
          </p:nvPr>
        </p:nvSpPr>
        <p:spPr>
          <a:xfrm>
            <a:off x="4380855" y="1412489"/>
            <a:ext cx="3427283" cy="4363844"/>
          </a:xfrm>
        </p:spPr>
        <p:txBody>
          <a:bodyPr>
            <a:normAutofit/>
          </a:bodyPr>
          <a:lstStyle/>
          <a:p>
            <a:pPr marL="0" indent="0">
              <a:buNone/>
            </a:pPr>
            <a:r>
              <a:rPr lang="en-US" sz="2000"/>
              <a:t>This practice is used to accomplish the following purpose– </a:t>
            </a:r>
          </a:p>
          <a:p>
            <a:pPr marL="0" indent="0">
              <a:buNone/>
            </a:pPr>
            <a:r>
              <a:rPr lang="en-US" sz="2000"/>
              <a:t>• Providing unimproved or seasonal routes for temporary or infrequent travel by people or equipment for forest management activities. </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AA13DE5-CC65-872A-D451-F2B8B982542C}"/>
              </a:ext>
            </a:extLst>
          </p:cNvPr>
          <p:cNvSpPr>
            <a:spLocks noGrp="1"/>
          </p:cNvSpPr>
          <p:nvPr>
            <p:ph sz="half" idx="2"/>
          </p:nvPr>
        </p:nvSpPr>
        <p:spPr>
          <a:xfrm>
            <a:off x="8451604" y="1412489"/>
            <a:ext cx="3197701" cy="4363844"/>
          </a:xfrm>
        </p:spPr>
        <p:txBody>
          <a:bodyPr>
            <a:normAutofit/>
          </a:bodyPr>
          <a:lstStyle/>
          <a:p>
            <a:r>
              <a:rPr lang="en-US" sz="2000"/>
              <a:t>Practical Applications:</a:t>
            </a:r>
          </a:p>
          <a:p>
            <a:pPr lvl="1"/>
            <a:r>
              <a:rPr lang="en-US" sz="2000"/>
              <a:t>Rehabilitating failed logging roads through erosion control structures and gravel armoring.</a:t>
            </a:r>
          </a:p>
          <a:p>
            <a:pPr lvl="1"/>
            <a:r>
              <a:rPr lang="en-US" sz="2000"/>
              <a:t>Regaining access to blocked roads through clearing of downed trees and debris.</a:t>
            </a:r>
          </a:p>
        </p:txBody>
      </p:sp>
    </p:spTree>
    <p:extLst>
      <p:ext uri="{BB962C8B-B14F-4D97-AF65-F5344CB8AC3E}">
        <p14:creationId xmlns:p14="http://schemas.microsoft.com/office/powerpoint/2010/main" val="333034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8675FB-AECE-1C85-3E97-6F79E69E534E}"/>
              </a:ext>
            </a:extLst>
          </p:cNvPr>
          <p:cNvSpPr>
            <a:spLocks noGrp="1"/>
          </p:cNvSpPr>
          <p:nvPr>
            <p:ph type="title"/>
          </p:nvPr>
        </p:nvSpPr>
        <p:spPr>
          <a:xfrm>
            <a:off x="838200" y="1412488"/>
            <a:ext cx="2899189" cy="4363844"/>
          </a:xfrm>
        </p:spPr>
        <p:txBody>
          <a:bodyPr anchor="t">
            <a:normAutofit/>
          </a:bodyPr>
          <a:lstStyle/>
          <a:p>
            <a:r>
              <a:rPr lang="en-US" sz="3700" dirty="0">
                <a:solidFill>
                  <a:srgbClr val="FFFFFF"/>
                </a:solidFill>
              </a:rPr>
              <a:t>666: Forest Stand Improvement</a:t>
            </a:r>
          </a:p>
        </p:txBody>
      </p:sp>
      <p:sp>
        <p:nvSpPr>
          <p:cNvPr id="3" name="Content Placeholder 2">
            <a:extLst>
              <a:ext uri="{FF2B5EF4-FFF2-40B4-BE49-F238E27FC236}">
                <a16:creationId xmlns:a16="http://schemas.microsoft.com/office/drawing/2014/main" id="{5DC92F46-D408-16B6-6D6F-A722605ED3C3}"/>
              </a:ext>
            </a:extLst>
          </p:cNvPr>
          <p:cNvSpPr>
            <a:spLocks noGrp="1"/>
          </p:cNvSpPr>
          <p:nvPr>
            <p:ph sz="half" idx="1"/>
          </p:nvPr>
        </p:nvSpPr>
        <p:spPr>
          <a:xfrm>
            <a:off x="4380855" y="1412489"/>
            <a:ext cx="3427283" cy="4363844"/>
          </a:xfrm>
        </p:spPr>
        <p:txBody>
          <a:bodyPr>
            <a:normAutofit/>
          </a:bodyPr>
          <a:lstStyle/>
          <a:p>
            <a:r>
              <a:rPr lang="en-US" sz="1700" dirty="0"/>
              <a:t>Increase the quantity and quality of forest products by manipulating stand density and structure.</a:t>
            </a:r>
          </a:p>
          <a:p>
            <a:r>
              <a:rPr lang="en-US" sz="1700" dirty="0"/>
              <a:t>Timely harvest of forest products.</a:t>
            </a:r>
          </a:p>
          <a:p>
            <a:r>
              <a:rPr lang="en-US" sz="1700" dirty="0"/>
              <a:t>Reduce wildfire hazard</a:t>
            </a:r>
          </a:p>
          <a:p>
            <a:r>
              <a:rPr lang="en-US" sz="1700" dirty="0"/>
              <a:t>Improve forest health - reducing the potential of damage from pests and moisture stress.</a:t>
            </a:r>
          </a:p>
          <a:p>
            <a:r>
              <a:rPr lang="en-US" sz="1700" dirty="0"/>
              <a:t>Improve wildlife habitat.</a:t>
            </a:r>
          </a:p>
          <a:p>
            <a:endParaRPr lang="en-US" sz="1700" dirty="0"/>
          </a:p>
          <a:p>
            <a:endParaRPr lang="en-US" sz="1700" dirty="0"/>
          </a:p>
          <a:p>
            <a:endParaRPr lang="en-US" sz="1700" dirty="0"/>
          </a:p>
          <a:p>
            <a:endParaRPr lang="en-US" sz="17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8CC0D80-71E3-9CF5-7D9F-21932EDD2CEF}"/>
              </a:ext>
            </a:extLst>
          </p:cNvPr>
          <p:cNvSpPr>
            <a:spLocks noGrp="1"/>
          </p:cNvSpPr>
          <p:nvPr>
            <p:ph sz="half" idx="2"/>
          </p:nvPr>
        </p:nvSpPr>
        <p:spPr>
          <a:xfrm>
            <a:off x="8451604" y="1412489"/>
            <a:ext cx="3197701" cy="4363844"/>
          </a:xfrm>
        </p:spPr>
        <p:txBody>
          <a:bodyPr>
            <a:normAutofit/>
          </a:bodyPr>
          <a:lstStyle/>
          <a:p>
            <a:r>
              <a:rPr lang="en-US" sz="2000" dirty="0"/>
              <a:t>Practical applications:</a:t>
            </a:r>
          </a:p>
          <a:p>
            <a:pPr lvl="1"/>
            <a:r>
              <a:rPr lang="en-US" sz="2000" dirty="0"/>
              <a:t>Pre-commercial thinning</a:t>
            </a:r>
          </a:p>
          <a:p>
            <a:pPr lvl="1"/>
            <a:r>
              <a:rPr lang="en-US" sz="2000" dirty="0"/>
              <a:t>Crop-tree release</a:t>
            </a:r>
          </a:p>
          <a:p>
            <a:pPr lvl="1"/>
            <a:r>
              <a:rPr lang="en-US" sz="2000" dirty="0"/>
              <a:t>Patch clear-cutting</a:t>
            </a:r>
          </a:p>
          <a:p>
            <a:pPr lvl="1"/>
            <a:endParaRPr lang="en-US" sz="2000" dirty="0"/>
          </a:p>
          <a:p>
            <a:r>
              <a:rPr lang="en-US" sz="2400" dirty="0"/>
              <a:t>Reducing competition reduces stress on individuals making forest more resilient to </a:t>
            </a:r>
            <a:r>
              <a:rPr lang="en-US" sz="2400"/>
              <a:t>disturbance events.</a:t>
            </a:r>
          </a:p>
        </p:txBody>
      </p:sp>
    </p:spTree>
    <p:extLst>
      <p:ext uri="{BB962C8B-B14F-4D97-AF65-F5344CB8AC3E}">
        <p14:creationId xmlns:p14="http://schemas.microsoft.com/office/powerpoint/2010/main" val="73569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7F779-7439-9511-37F5-EC721C3C0E5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Conclusion</a:t>
            </a:r>
          </a:p>
        </p:txBody>
      </p:sp>
      <p:graphicFrame>
        <p:nvGraphicFramePr>
          <p:cNvPr id="59" name="Content Placeholder 2">
            <a:extLst>
              <a:ext uri="{FF2B5EF4-FFF2-40B4-BE49-F238E27FC236}">
                <a16:creationId xmlns:a16="http://schemas.microsoft.com/office/drawing/2014/main" id="{0FAE0E63-5FDC-C860-0BBD-35D44800C03F}"/>
              </a:ext>
            </a:extLst>
          </p:cNvPr>
          <p:cNvGraphicFramePr>
            <a:graphicFrameLocks noGrp="1"/>
          </p:cNvGraphicFramePr>
          <p:nvPr>
            <p:ph idx="1"/>
            <p:extLst>
              <p:ext uri="{D42A27DB-BD31-4B8C-83A1-F6EECF244321}">
                <p14:modId xmlns:p14="http://schemas.microsoft.com/office/powerpoint/2010/main" val="3601750307"/>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47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EFE37-254B-E2BC-44D8-5CB571BD33B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How to Contact Us</a:t>
            </a:r>
          </a:p>
        </p:txBody>
      </p:sp>
      <p:sp>
        <p:nvSpPr>
          <p:cNvPr id="3" name="Content Placeholder 2">
            <a:extLst>
              <a:ext uri="{FF2B5EF4-FFF2-40B4-BE49-F238E27FC236}">
                <a16:creationId xmlns:a16="http://schemas.microsoft.com/office/drawing/2014/main" id="{56B523CA-8018-FB0E-CF2D-45057B8F9335}"/>
              </a:ext>
            </a:extLst>
          </p:cNvPr>
          <p:cNvSpPr>
            <a:spLocks noGrp="1"/>
          </p:cNvSpPr>
          <p:nvPr>
            <p:ph idx="1"/>
          </p:nvPr>
        </p:nvSpPr>
        <p:spPr>
          <a:xfrm>
            <a:off x="4810259" y="649480"/>
            <a:ext cx="6555347" cy="5546047"/>
          </a:xfrm>
        </p:spPr>
        <p:txBody>
          <a:bodyPr anchor="ctr">
            <a:normAutofit/>
          </a:bodyPr>
          <a:lstStyle/>
          <a:p>
            <a:r>
              <a:rPr lang="en-US" sz="2000" dirty="0"/>
              <a:t>I encourage you to reach out to your local NRCS office to see what we can do to help you reach your land management goals!</a:t>
            </a:r>
          </a:p>
          <a:p>
            <a:endParaRPr lang="en-US" sz="2000" dirty="0"/>
          </a:p>
          <a:p>
            <a:r>
              <a:rPr lang="en-US" sz="2000" dirty="0"/>
              <a:t>NRCS Service Centers can be found using the Online Service Center Locator.</a:t>
            </a:r>
          </a:p>
          <a:p>
            <a:endParaRPr lang="en-US" sz="2000" dirty="0"/>
          </a:p>
          <a:p>
            <a:r>
              <a:rPr lang="en-US" sz="2000" dirty="0">
                <a:hlinkClick r:id="rId2"/>
              </a:rPr>
              <a:t>https://www.nrcs.usda.gov/contact/find-a-service-center</a:t>
            </a:r>
            <a:endParaRPr lang="en-US" sz="2000" dirty="0"/>
          </a:p>
          <a:p>
            <a:pPr marL="0" indent="0">
              <a:buNone/>
            </a:pPr>
            <a:endParaRPr lang="en-US" sz="2000" dirty="0"/>
          </a:p>
        </p:txBody>
      </p:sp>
    </p:spTree>
    <p:extLst>
      <p:ext uri="{BB962C8B-B14F-4D97-AF65-F5344CB8AC3E}">
        <p14:creationId xmlns:p14="http://schemas.microsoft.com/office/powerpoint/2010/main" val="398935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1D0FC-F742-344A-02E5-5C222F58DF8C}"/>
              </a:ext>
            </a:extLst>
          </p:cNvPr>
          <p:cNvSpPr>
            <a:spLocks noGrp="1"/>
          </p:cNvSpPr>
          <p:nvPr>
            <p:ph type="title"/>
          </p:nvPr>
        </p:nvSpPr>
        <p:spPr/>
        <p:txBody>
          <a:bodyPr/>
          <a:lstStyle/>
          <a:p>
            <a:r>
              <a:rPr lang="en-US"/>
              <a:t>Non- Discrimination Statement</a:t>
            </a:r>
          </a:p>
        </p:txBody>
      </p:sp>
      <p:sp>
        <p:nvSpPr>
          <p:cNvPr id="6" name="Content Placeholder 5">
            <a:extLst>
              <a:ext uri="{FF2B5EF4-FFF2-40B4-BE49-F238E27FC236}">
                <a16:creationId xmlns:a16="http://schemas.microsoft.com/office/drawing/2014/main" id="{55C77AF7-6CBC-9B8B-2E12-94E8FDDE9CA1}"/>
              </a:ext>
            </a:extLst>
          </p:cNvPr>
          <p:cNvSpPr>
            <a:spLocks noGrp="1"/>
          </p:cNvSpPr>
          <p:nvPr>
            <p:ph idx="1"/>
          </p:nvPr>
        </p:nvSpPr>
        <p:spPr>
          <a:xfrm>
            <a:off x="2152651" y="1690689"/>
            <a:ext cx="7878743" cy="4916588"/>
          </a:xfrm>
        </p:spPr>
        <p:txBody>
          <a:bodyPr>
            <a:noAutofit/>
          </a:bodyPr>
          <a:lstStyle/>
          <a:p>
            <a:pPr algn="just">
              <a:spcBef>
                <a:spcPts val="0"/>
              </a:spcBef>
            </a:pPr>
            <a:r>
              <a:rPr lang="en-US" sz="1400">
                <a:solidFill>
                  <a:srgbClr val="0070C0"/>
                </a:solidFill>
                <a:latin typeface="Calibri" panose="020F0502020204030204" pitchFamily="34" charset="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a:t>
            </a:r>
          </a:p>
          <a:p>
            <a:pPr algn="just">
              <a:spcBef>
                <a:spcPts val="0"/>
              </a:spcBef>
            </a:pPr>
            <a:r>
              <a:rPr lang="en-US" sz="1400">
                <a:solidFill>
                  <a:srgbClr val="0070C0"/>
                </a:solidFill>
                <a:latin typeface="Calibri" panose="020F0502020204030204" pitchFamily="34" charset="0"/>
                <a:ea typeface="Calibri" panose="020F0502020204030204" pitchFamily="34" charset="0"/>
              </a:rPr>
              <a:t>programs). Remedies and complaint filing deadlines vary by program or incident.</a:t>
            </a:r>
          </a:p>
          <a:p>
            <a:pPr algn="just">
              <a:spcBef>
                <a:spcPts val="0"/>
              </a:spcBef>
            </a:pPr>
            <a:r>
              <a:rPr lang="en-US" sz="1400">
                <a:solidFill>
                  <a:srgbClr val="0070C0"/>
                </a:solidFill>
                <a:latin typeface="Calibri" panose="020F0502020204030204" pitchFamily="34" charset="0"/>
                <a:ea typeface="Calibri" panose="020F0502020204030204" pitchFamily="34"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algn="just">
              <a:spcBef>
                <a:spcPts val="0"/>
              </a:spcBef>
            </a:pPr>
            <a:r>
              <a:rPr lang="en-US" sz="1400">
                <a:solidFill>
                  <a:srgbClr val="0070C0"/>
                </a:solidFill>
                <a:latin typeface="Calibri" panose="020F0502020204030204" pitchFamily="34" charset="0"/>
                <a:ea typeface="Calibri" panose="020F0502020204030204" pitchFamily="34" charset="0"/>
              </a:rPr>
              <a:t>To file a program discrimination complaint, complete the USDA Program Discrimination Complaint Form, AD-3027, found online at</a:t>
            </a:r>
            <a:r>
              <a:rPr lang="en-US" sz="1400" u="sng">
                <a:solidFill>
                  <a:srgbClr val="0070C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 How to File a Program Discrimination Complaint</a:t>
            </a:r>
            <a:r>
              <a:rPr lang="en-US" sz="1400">
                <a:solidFill>
                  <a:srgbClr val="0070C0"/>
                </a:solidFill>
                <a:latin typeface="Calibri" panose="020F0502020204030204" pitchFamily="34" charset="0"/>
                <a:ea typeface="Calibri" panose="020F0502020204030204" pitchFamily="34" charset="0"/>
              </a:rPr>
              <a:t> and at any USDA office or write a letter addressed to USDA and provide in the letter all of the information requested in the form. To request a copy of the complaint form, call  (866) 632-9992. Submit your completed form or letter to USDA by:</a:t>
            </a:r>
          </a:p>
          <a:p>
            <a:pPr marL="771525" lvl="1" indent="-257175" algn="just">
              <a:spcBef>
                <a:spcPts val="0"/>
              </a:spcBef>
              <a:buFont typeface="+mj-lt"/>
              <a:buAutoNum type="arabicParenBoth"/>
              <a:tabLst>
                <a:tab pos="342900" algn="l"/>
              </a:tabLst>
            </a:pPr>
            <a:r>
              <a:rPr lang="en-US" sz="1400" b="1">
                <a:solidFill>
                  <a:srgbClr val="0070C0"/>
                </a:solidFill>
                <a:latin typeface="Calibri" panose="020F0502020204030204" pitchFamily="34" charset="0"/>
                <a:ea typeface="Times New Roman" panose="02020603050405020304" pitchFamily="18" charset="0"/>
              </a:rPr>
              <a:t>mail: U.S. Department of Agriculture</a:t>
            </a:r>
            <a:endParaRPr lang="en-US" sz="1400" b="1">
              <a:solidFill>
                <a:srgbClr val="0070C0"/>
              </a:solidFill>
              <a:latin typeface="Calibri" panose="020F0502020204030204" pitchFamily="34" charset="0"/>
              <a:ea typeface="Calibri" panose="020F0502020204030204" pitchFamily="34" charset="0"/>
            </a:endParaRPr>
          </a:p>
          <a:p>
            <a:pPr algn="just">
              <a:spcBef>
                <a:spcPts val="0"/>
              </a:spcBef>
            </a:pPr>
            <a:r>
              <a:rPr lang="en-US" sz="1400">
                <a:solidFill>
                  <a:srgbClr val="0070C0"/>
                </a:solidFill>
                <a:latin typeface="Calibri" panose="020F0502020204030204" pitchFamily="34" charset="0"/>
                <a:ea typeface="Calibri" panose="020F0502020204030204" pitchFamily="34" charset="0"/>
              </a:rPr>
              <a:t>Office of the Assistant Secretary for Civil Rights 1400 Independence Avenue, SW</a:t>
            </a:r>
          </a:p>
          <a:p>
            <a:pPr algn="just">
              <a:spcBef>
                <a:spcPts val="0"/>
              </a:spcBef>
            </a:pPr>
            <a:r>
              <a:rPr lang="en-US" sz="1400">
                <a:solidFill>
                  <a:srgbClr val="0070C0"/>
                </a:solidFill>
                <a:latin typeface="Calibri" panose="020F0502020204030204" pitchFamily="34" charset="0"/>
                <a:ea typeface="Calibri" panose="020F0502020204030204" pitchFamily="34" charset="0"/>
              </a:rPr>
              <a:t>Washington, D.C. 20250-9410;</a:t>
            </a:r>
          </a:p>
          <a:p>
            <a:pPr marL="771525" lvl="1" indent="-257175" algn="just">
              <a:spcBef>
                <a:spcPts val="0"/>
              </a:spcBef>
              <a:buFont typeface="+mj-lt"/>
              <a:buAutoNum type="arabicParenBoth" startAt="2"/>
              <a:tabLst>
                <a:tab pos="342900" algn="l"/>
              </a:tabLst>
            </a:pPr>
            <a:r>
              <a:rPr lang="en-US" sz="1400" b="1">
                <a:solidFill>
                  <a:srgbClr val="0070C0"/>
                </a:solidFill>
                <a:latin typeface="Calibri" panose="020F0502020204030204" pitchFamily="34" charset="0"/>
                <a:ea typeface="Times New Roman" panose="02020603050405020304" pitchFamily="18" charset="0"/>
              </a:rPr>
              <a:t>fax: (202) 690-7442; or</a:t>
            </a:r>
            <a:endParaRPr lang="en-US" sz="1400" b="1">
              <a:solidFill>
                <a:srgbClr val="0070C0"/>
              </a:solidFill>
              <a:latin typeface="Calibri" panose="020F0502020204030204" pitchFamily="34" charset="0"/>
              <a:ea typeface="Calibri" panose="020F0502020204030204" pitchFamily="34" charset="0"/>
            </a:endParaRPr>
          </a:p>
          <a:p>
            <a:pPr marL="771525" lvl="1" indent="-257175" algn="just">
              <a:spcBef>
                <a:spcPts val="0"/>
              </a:spcBef>
              <a:buFont typeface="+mj-lt"/>
              <a:buAutoNum type="arabicParenBoth" startAt="2"/>
              <a:tabLst>
                <a:tab pos="342900" algn="l"/>
              </a:tabLst>
            </a:pPr>
            <a:r>
              <a:rPr lang="en-US" sz="1400" b="1">
                <a:solidFill>
                  <a:srgbClr val="0070C0"/>
                </a:solidFill>
                <a:latin typeface="Calibri" panose="020F0502020204030204" pitchFamily="34" charset="0"/>
                <a:ea typeface="Times New Roman" panose="02020603050405020304" pitchFamily="18" charset="0"/>
              </a:rPr>
              <a:t>email: </a:t>
            </a:r>
            <a:r>
              <a:rPr lang="en-US" sz="1400" b="1" u="sng">
                <a:solidFill>
                  <a:srgbClr val="0070C0"/>
                </a:solidFill>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program.intake@usda.gov</a:t>
            </a:r>
            <a:r>
              <a:rPr lang="en-US" sz="1400" b="1">
                <a:solidFill>
                  <a:srgbClr val="0070C0"/>
                </a:solidFill>
                <a:latin typeface="Calibri" panose="020F0502020204030204" pitchFamily="34" charset="0"/>
                <a:ea typeface="Times New Roman" panose="02020603050405020304" pitchFamily="18" charset="0"/>
              </a:rPr>
              <a:t>.</a:t>
            </a:r>
            <a:endParaRPr lang="en-US" sz="1400" b="1">
              <a:solidFill>
                <a:srgbClr val="0070C0"/>
              </a:solidFill>
              <a:latin typeface="Calibri" panose="020F0502020204030204" pitchFamily="34" charset="0"/>
              <a:ea typeface="Calibri" panose="020F0502020204030204" pitchFamily="34" charset="0"/>
            </a:endParaRPr>
          </a:p>
          <a:p>
            <a:pPr algn="ctr">
              <a:spcBef>
                <a:spcPts val="0"/>
              </a:spcBef>
            </a:pPr>
            <a:endParaRPr lang="en-US" sz="1400">
              <a:solidFill>
                <a:srgbClr val="0070C0"/>
              </a:solidFill>
              <a:latin typeface="Calibri" panose="020F0502020204030204" pitchFamily="34" charset="0"/>
              <a:ea typeface="Calibri" panose="020F0502020204030204" pitchFamily="34" charset="0"/>
            </a:endParaRPr>
          </a:p>
          <a:p>
            <a:pPr algn="ctr">
              <a:spcBef>
                <a:spcPts val="0"/>
              </a:spcBef>
            </a:pPr>
            <a:r>
              <a:rPr lang="en-US" sz="1400">
                <a:solidFill>
                  <a:srgbClr val="0070C0"/>
                </a:solidFill>
                <a:latin typeface="Calibri" panose="020F0502020204030204" pitchFamily="34" charset="0"/>
                <a:ea typeface="Calibri" panose="020F0502020204030204" pitchFamily="34" charset="0"/>
              </a:rPr>
              <a:t>USDA is an equal opportunity provider, employer, and lender.</a:t>
            </a:r>
          </a:p>
        </p:txBody>
      </p:sp>
    </p:spTree>
    <p:extLst>
      <p:ext uri="{BB962C8B-B14F-4D97-AF65-F5344CB8AC3E}">
        <p14:creationId xmlns:p14="http://schemas.microsoft.com/office/powerpoint/2010/main" val="266424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347B-6309-4ED1-83CE-DD03C3FD3D27}"/>
              </a:ext>
            </a:extLst>
          </p:cNvPr>
          <p:cNvSpPr>
            <a:spLocks noGrp="1"/>
          </p:cNvSpPr>
          <p:nvPr>
            <p:ph type="title"/>
          </p:nvPr>
        </p:nvSpPr>
        <p:spPr/>
        <p:txBody>
          <a:bodyPr/>
          <a:lstStyle/>
          <a:p>
            <a:pPr algn="ctr"/>
            <a:r>
              <a:rPr lang="en-US"/>
              <a:t>Who is NRCS?</a:t>
            </a:r>
          </a:p>
        </p:txBody>
      </p:sp>
      <p:sp>
        <p:nvSpPr>
          <p:cNvPr id="3" name="Content Placeholder 2">
            <a:extLst>
              <a:ext uri="{FF2B5EF4-FFF2-40B4-BE49-F238E27FC236}">
                <a16:creationId xmlns:a16="http://schemas.microsoft.com/office/drawing/2014/main" id="{A68916C1-C641-4143-9BA3-AD4D696188FE}"/>
              </a:ext>
            </a:extLst>
          </p:cNvPr>
          <p:cNvSpPr>
            <a:spLocks noGrp="1"/>
          </p:cNvSpPr>
          <p:nvPr>
            <p:ph idx="1"/>
          </p:nvPr>
        </p:nvSpPr>
        <p:spPr>
          <a:xfrm>
            <a:off x="2152650" y="1825625"/>
            <a:ext cx="8052895" cy="4351338"/>
          </a:xfrm>
        </p:spPr>
        <p:txBody>
          <a:bodyPr>
            <a:normAutofit fontScale="92500" lnSpcReduction="20000"/>
          </a:bodyPr>
          <a:lstStyle/>
          <a:p>
            <a:pPr>
              <a:lnSpc>
                <a:spcPct val="110000"/>
              </a:lnSpc>
            </a:pPr>
            <a:r>
              <a:rPr lang="en-US"/>
              <a:t>The Natural Resources Conservation Service (NRCS) is part of the U.S. Department of Agriculture and principal agency for providing conservation technical assistance to farmers, ranchers and landowners of non-industrial forest land to conserve the nation’s soil, water, air and other natural resources. </a:t>
            </a:r>
          </a:p>
          <a:p>
            <a:pPr marL="171039" indent="-171039">
              <a:buFont typeface="Arial" panose="020B0604020202020204" pitchFamily="34" charset="0"/>
              <a:buChar char="•"/>
            </a:pPr>
            <a:endParaRPr lang="en-US"/>
          </a:p>
          <a:p>
            <a:pPr>
              <a:lnSpc>
                <a:spcPct val="120000"/>
              </a:lnSpc>
            </a:pPr>
            <a:r>
              <a:rPr lang="en-US"/>
              <a:t>All NRCS programs are voluntary and offer science-based solutions that benefit both the landowner and the environment.</a:t>
            </a:r>
          </a:p>
          <a:p>
            <a:pPr marL="171039" indent="-171039">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208268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8B1A80-7BE2-E8B6-CCA3-2A17AE53531B}"/>
              </a:ext>
            </a:extLst>
          </p:cNvPr>
          <p:cNvSpPr>
            <a:spLocks noGrp="1"/>
          </p:cNvSpPr>
          <p:nvPr>
            <p:ph type="title"/>
          </p:nvPr>
        </p:nvSpPr>
        <p:spPr>
          <a:xfrm>
            <a:off x="644056" y="348865"/>
            <a:ext cx="10457619" cy="1576446"/>
          </a:xfrm>
        </p:spPr>
        <p:txBody>
          <a:bodyPr anchor="ctr">
            <a:normAutofit/>
          </a:bodyPr>
          <a:lstStyle/>
          <a:p>
            <a:r>
              <a:rPr lang="en-US" sz="4000" dirty="0">
                <a:solidFill>
                  <a:srgbClr val="FFFFFF"/>
                </a:solidFill>
              </a:rPr>
              <a:t>Farm Bill Programs and Agency Services</a:t>
            </a:r>
          </a:p>
        </p:txBody>
      </p:sp>
      <p:graphicFrame>
        <p:nvGraphicFramePr>
          <p:cNvPr id="22" name="Content Placeholder 2">
            <a:extLst>
              <a:ext uri="{FF2B5EF4-FFF2-40B4-BE49-F238E27FC236}">
                <a16:creationId xmlns:a16="http://schemas.microsoft.com/office/drawing/2014/main" id="{241A7F2F-1DC4-4900-FB9C-8D5E5E8ECBFD}"/>
              </a:ext>
            </a:extLst>
          </p:cNvPr>
          <p:cNvGraphicFramePr>
            <a:graphicFrameLocks noGrp="1"/>
          </p:cNvGraphicFramePr>
          <p:nvPr>
            <p:ph idx="1"/>
            <p:extLst>
              <p:ext uri="{D42A27DB-BD31-4B8C-83A1-F6EECF244321}">
                <p14:modId xmlns:p14="http://schemas.microsoft.com/office/powerpoint/2010/main" val="423747299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19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A23FD-C1D2-8CDF-5745-ADB0EC24F48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Program Eligibility</a:t>
            </a:r>
          </a:p>
        </p:txBody>
      </p:sp>
      <p:graphicFrame>
        <p:nvGraphicFramePr>
          <p:cNvPr id="5" name="Content Placeholder 2">
            <a:extLst>
              <a:ext uri="{FF2B5EF4-FFF2-40B4-BE49-F238E27FC236}">
                <a16:creationId xmlns:a16="http://schemas.microsoft.com/office/drawing/2014/main" id="{7AB2FB31-4408-141B-56CE-F6648276FDF6}"/>
              </a:ext>
            </a:extLst>
          </p:cNvPr>
          <p:cNvGraphicFramePr>
            <a:graphicFrameLocks noGrp="1"/>
          </p:cNvGraphicFramePr>
          <p:nvPr>
            <p:ph idx="1"/>
            <p:extLst>
              <p:ext uri="{D42A27DB-BD31-4B8C-83A1-F6EECF244321}">
                <p14:modId xmlns:p14="http://schemas.microsoft.com/office/powerpoint/2010/main" val="128091542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67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394770-EA60-5947-D825-47E20211ECA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Prerequisite for Forestry Applications</a:t>
            </a:r>
          </a:p>
        </p:txBody>
      </p:sp>
      <p:graphicFrame>
        <p:nvGraphicFramePr>
          <p:cNvPr id="5" name="Content Placeholder 2">
            <a:extLst>
              <a:ext uri="{FF2B5EF4-FFF2-40B4-BE49-F238E27FC236}">
                <a16:creationId xmlns:a16="http://schemas.microsoft.com/office/drawing/2014/main" id="{967D1E57-3B80-738E-7F08-5B2E18CA81AD}"/>
              </a:ext>
            </a:extLst>
          </p:cNvPr>
          <p:cNvGraphicFramePr>
            <a:graphicFrameLocks noGrp="1"/>
          </p:cNvGraphicFramePr>
          <p:nvPr>
            <p:ph idx="1"/>
            <p:extLst>
              <p:ext uri="{D42A27DB-BD31-4B8C-83A1-F6EECF244321}">
                <p14:modId xmlns:p14="http://schemas.microsoft.com/office/powerpoint/2010/main" val="84174180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27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1912F3-D66A-FD9D-D9CD-BAB8659BCE8A}"/>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Application Process</a:t>
            </a:r>
          </a:p>
        </p:txBody>
      </p:sp>
      <p:graphicFrame>
        <p:nvGraphicFramePr>
          <p:cNvPr id="5" name="Content Placeholder 2">
            <a:extLst>
              <a:ext uri="{FF2B5EF4-FFF2-40B4-BE49-F238E27FC236}">
                <a16:creationId xmlns:a16="http://schemas.microsoft.com/office/drawing/2014/main" id="{7DA75AB1-CF1D-5409-7984-3225321C26E4}"/>
              </a:ext>
            </a:extLst>
          </p:cNvPr>
          <p:cNvGraphicFramePr>
            <a:graphicFrameLocks noGrp="1"/>
          </p:cNvGraphicFramePr>
          <p:nvPr>
            <p:ph idx="1"/>
            <p:extLst>
              <p:ext uri="{D42A27DB-BD31-4B8C-83A1-F6EECF244321}">
                <p14:modId xmlns:p14="http://schemas.microsoft.com/office/powerpoint/2010/main" val="22694076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09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B4167-329C-1D0C-3069-B338844A5E3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Cost-Share Process and Rate Selection</a:t>
            </a:r>
          </a:p>
        </p:txBody>
      </p:sp>
      <p:sp>
        <p:nvSpPr>
          <p:cNvPr id="17" name="Content Placeholder 2">
            <a:extLst>
              <a:ext uri="{FF2B5EF4-FFF2-40B4-BE49-F238E27FC236}">
                <a16:creationId xmlns:a16="http://schemas.microsoft.com/office/drawing/2014/main" id="{1E0FCAB1-CEE7-E565-DF29-3668B47DC132}"/>
              </a:ext>
            </a:extLst>
          </p:cNvPr>
          <p:cNvSpPr>
            <a:spLocks noGrp="1"/>
          </p:cNvSpPr>
          <p:nvPr>
            <p:ph idx="1"/>
          </p:nvPr>
        </p:nvSpPr>
        <p:spPr>
          <a:xfrm>
            <a:off x="1371599" y="2318197"/>
            <a:ext cx="9724031" cy="3683358"/>
          </a:xfrm>
        </p:spPr>
        <p:txBody>
          <a:bodyPr anchor="ctr">
            <a:normAutofit/>
          </a:bodyPr>
          <a:lstStyle/>
          <a:p>
            <a:r>
              <a:rPr lang="en-US" sz="2000"/>
              <a:t>NRCS Cost-share rates are designed to be 75% of the average cost of installing a practice. These rates are set using a 3-state average of installation prices. Rates are adjusted yearly.</a:t>
            </a:r>
          </a:p>
          <a:p>
            <a:r>
              <a:rPr lang="en-US" sz="2000"/>
              <a:t>Once rates are set and an application goes to contract, reimbursement is made on a per unit basis after the work is completed, regardless of cost to the landowner.</a:t>
            </a:r>
          </a:p>
          <a:p>
            <a:r>
              <a:rPr lang="en-US" sz="2000"/>
              <a:t>Payments are made after an onsite inspection by an NRCS employee and will cover actual amount of a practice installed. </a:t>
            </a:r>
          </a:p>
        </p:txBody>
      </p:sp>
    </p:spTree>
    <p:extLst>
      <p:ext uri="{BB962C8B-B14F-4D97-AF65-F5344CB8AC3E}">
        <p14:creationId xmlns:p14="http://schemas.microsoft.com/office/powerpoint/2010/main" val="199695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E2450043-C16B-17C9-B9B4-B483426C5955}"/>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Forestry Practices for Wildfire Mitigation</a:t>
            </a:r>
          </a:p>
        </p:txBody>
      </p:sp>
      <p:sp>
        <p:nvSpPr>
          <p:cNvPr id="5" name="Text Placeholder 4">
            <a:extLst>
              <a:ext uri="{FF2B5EF4-FFF2-40B4-BE49-F238E27FC236}">
                <a16:creationId xmlns:a16="http://schemas.microsoft.com/office/drawing/2014/main" id="{33F15F25-D3B9-DAD8-9616-5016753706A5}"/>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41906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DF18296-5654-086E-01EB-C4E9D11432C6}"/>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314: Brush Management</a:t>
            </a:r>
          </a:p>
        </p:txBody>
      </p:sp>
      <p:sp>
        <p:nvSpPr>
          <p:cNvPr id="5" name="Content Placeholder 4">
            <a:extLst>
              <a:ext uri="{FF2B5EF4-FFF2-40B4-BE49-F238E27FC236}">
                <a16:creationId xmlns:a16="http://schemas.microsoft.com/office/drawing/2014/main" id="{6693C5D8-280D-12B3-FBA9-15429B156723}"/>
              </a:ext>
            </a:extLst>
          </p:cNvPr>
          <p:cNvSpPr>
            <a:spLocks noGrp="1"/>
          </p:cNvSpPr>
          <p:nvPr>
            <p:ph sz="half" idx="1"/>
          </p:nvPr>
        </p:nvSpPr>
        <p:spPr>
          <a:xfrm>
            <a:off x="4380855" y="1412489"/>
            <a:ext cx="3427283" cy="4363844"/>
          </a:xfrm>
        </p:spPr>
        <p:txBody>
          <a:bodyPr>
            <a:normAutofit/>
          </a:bodyPr>
          <a:lstStyle/>
          <a:p>
            <a:r>
              <a:rPr lang="en-US" sz="1700"/>
              <a:t>Create the desired plant community consistent with the ecological site or a desired state within the site description.</a:t>
            </a:r>
          </a:p>
          <a:p>
            <a:r>
              <a:rPr lang="en-US" sz="1700"/>
              <a:t>Restore or release desired vegetative cover to protect soils, control erosion, reduce sediment, improve water quality, or enhance hydrology. </a:t>
            </a:r>
          </a:p>
          <a:p>
            <a:r>
              <a:rPr lang="en-US" sz="1700"/>
              <a:t>Maintain, modify, or enhance fish and wildlife habitat. </a:t>
            </a:r>
          </a:p>
          <a:p>
            <a:r>
              <a:rPr lang="en-US" sz="1700"/>
              <a:t>Manage fuel loads to achieve desired conditions.</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7266DF8-2051-205E-8B8E-C1DFC402E546}"/>
              </a:ext>
            </a:extLst>
          </p:cNvPr>
          <p:cNvSpPr>
            <a:spLocks noGrp="1"/>
          </p:cNvSpPr>
          <p:nvPr>
            <p:ph sz="half" idx="2"/>
          </p:nvPr>
        </p:nvSpPr>
        <p:spPr>
          <a:xfrm>
            <a:off x="8451604" y="1412489"/>
            <a:ext cx="3197701" cy="4363844"/>
          </a:xfrm>
        </p:spPr>
        <p:txBody>
          <a:bodyPr>
            <a:normAutofit/>
          </a:bodyPr>
          <a:lstStyle/>
          <a:p>
            <a:r>
              <a:rPr lang="en-US" sz="2000" dirty="0"/>
              <a:t>Practical applications include:</a:t>
            </a:r>
          </a:p>
          <a:p>
            <a:pPr lvl="1"/>
            <a:r>
              <a:rPr lang="en-US" sz="2000" dirty="0"/>
              <a:t>Invasive Species Control.</a:t>
            </a:r>
          </a:p>
          <a:p>
            <a:pPr lvl="1"/>
            <a:r>
              <a:rPr lang="en-US" sz="2000" dirty="0"/>
              <a:t>Low brush removal such as for rhododendron and beech regeneration.</a:t>
            </a:r>
          </a:p>
          <a:p>
            <a:pPr lvl="1"/>
            <a:r>
              <a:rPr lang="en-US" sz="2000" dirty="0"/>
              <a:t>Woody vine control such as grapevine.</a:t>
            </a:r>
          </a:p>
          <a:p>
            <a:pPr marL="0" indent="0">
              <a:buNone/>
            </a:pPr>
            <a:endParaRPr lang="en-US" sz="2000" dirty="0"/>
          </a:p>
        </p:txBody>
      </p:sp>
    </p:spTree>
    <p:extLst>
      <p:ext uri="{BB962C8B-B14F-4D97-AF65-F5344CB8AC3E}">
        <p14:creationId xmlns:p14="http://schemas.microsoft.com/office/powerpoint/2010/main" val="403694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CS_PPT_TEMPLATE" id="{531F0142-77CA-B642-A18B-52BEA00147DA}" vid="{BDA64A2C-1955-CF47-9140-04E546B5DC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298</TotalTime>
  <Words>1231</Words>
  <Application>Microsoft Office PowerPoint</Application>
  <PresentationFormat>Widescreen</PresentationFormat>
  <Paragraphs>114</Paragraphs>
  <Slides>17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Aptos</vt:lpstr>
      <vt:lpstr>Aptos Display</vt:lpstr>
      <vt:lpstr>Arial</vt:lpstr>
      <vt:lpstr>Calibri</vt:lpstr>
      <vt:lpstr>Office Theme</vt:lpstr>
      <vt:lpstr>1_Office Theme</vt:lpstr>
      <vt:lpstr>USDA- Natural Resources Conservation Service (NRCS)</vt:lpstr>
      <vt:lpstr>Who is NRCS?</vt:lpstr>
      <vt:lpstr>Farm Bill Programs and Agency Services</vt:lpstr>
      <vt:lpstr>Program Eligibility</vt:lpstr>
      <vt:lpstr>Prerequisite for Forestry Applications</vt:lpstr>
      <vt:lpstr>Application Process</vt:lpstr>
      <vt:lpstr>Cost-Share Process and Rate Selection</vt:lpstr>
      <vt:lpstr>Forestry Practices for Wildfire Mitigation</vt:lpstr>
      <vt:lpstr>314: Brush Management</vt:lpstr>
      <vt:lpstr>338: Prescribed Burn</vt:lpstr>
      <vt:lpstr>383: Fuel Break</vt:lpstr>
      <vt:lpstr>394: Firebreak</vt:lpstr>
      <vt:lpstr>655: Forest Trails and Landings</vt:lpstr>
      <vt:lpstr>666: Forest Stand Improvement</vt:lpstr>
      <vt:lpstr>Conclusion</vt:lpstr>
      <vt:lpstr>How to Contact Us</vt:lpstr>
      <vt:lpstr>Non- 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Davis, Zechariah - FPAC-NRCS, NC</dc:creator>
  <cp:lastModifiedBy>Davis, Zechariah - FPAC-NRCS, NC</cp:lastModifiedBy>
  <cp:revision>2</cp:revision>
  <dcterms:created xsi:type="dcterms:W3CDTF">2025-06-09T17:52:17Z</dcterms:created>
  <dcterms:modified xsi:type="dcterms:W3CDTF">2025-06-25T13:41:56Z</dcterms:modified>
</cp:coreProperties>
</file>