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343729-68BC-481B-827E-0154BBDCF72A}" v="10" dt="2025-06-25T12:59:15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od, Michael" userId="f0a6bd10-2bc2-4965-81dc-89f803b602c1" providerId="ADAL" clId="{89343729-68BC-481B-827E-0154BBDCF72A}"/>
    <pc:docChg chg="undo custSel addSld modSld">
      <pc:chgData name="Good, Michael" userId="f0a6bd10-2bc2-4965-81dc-89f803b602c1" providerId="ADAL" clId="{89343729-68BC-481B-827E-0154BBDCF72A}" dt="2025-06-25T13:29:39.612" v="455" actId="20577"/>
      <pc:docMkLst>
        <pc:docMk/>
      </pc:docMkLst>
      <pc:sldChg chg="addSp delSp modSp mod delDesignElem">
        <pc:chgData name="Good, Michael" userId="f0a6bd10-2bc2-4965-81dc-89f803b602c1" providerId="ADAL" clId="{89343729-68BC-481B-827E-0154BBDCF72A}" dt="2025-06-25T12:59:33.093" v="167" actId="14100"/>
        <pc:sldMkLst>
          <pc:docMk/>
          <pc:sldMk cId="3745789263" sldId="256"/>
        </pc:sldMkLst>
        <pc:spChg chg="mod">
          <ac:chgData name="Good, Michael" userId="f0a6bd10-2bc2-4965-81dc-89f803b602c1" providerId="ADAL" clId="{89343729-68BC-481B-827E-0154BBDCF72A}" dt="2025-06-25T12:59:33.093" v="167" actId="14100"/>
          <ac:spMkLst>
            <pc:docMk/>
            <pc:sldMk cId="3745789263" sldId="256"/>
            <ac:spMk id="2" creationId="{D2A3CB00-F348-96D7-CA8D-FBCFFC3E30E4}"/>
          </ac:spMkLst>
        </pc:spChg>
        <pc:spChg chg="mod">
          <ac:chgData name="Good, Michael" userId="f0a6bd10-2bc2-4965-81dc-89f803b602c1" providerId="ADAL" clId="{89343729-68BC-481B-827E-0154BBDCF72A}" dt="2025-06-25T12:59:20.563" v="166" actId="1076"/>
          <ac:spMkLst>
            <pc:docMk/>
            <pc:sldMk cId="3745789263" sldId="256"/>
            <ac:spMk id="3" creationId="{BF25DDD2-FD78-15FE-2C09-9F80B84B79E8}"/>
          </ac:spMkLst>
        </pc:spChg>
        <pc:spChg chg="del">
          <ac:chgData name="Good, Michael" userId="f0a6bd10-2bc2-4965-81dc-89f803b602c1" providerId="ADAL" clId="{89343729-68BC-481B-827E-0154BBDCF72A}" dt="2025-06-25T12:31:28.414" v="130"/>
          <ac:spMkLst>
            <pc:docMk/>
            <pc:sldMk cId="3745789263" sldId="256"/>
            <ac:spMk id="27" creationId="{FB5B0058-AF13-4859-B429-4EDDE2A26F7F}"/>
          </ac:spMkLst>
        </pc:spChg>
        <pc:spChg chg="del">
          <ac:chgData name="Good, Michael" userId="f0a6bd10-2bc2-4965-81dc-89f803b602c1" providerId="ADAL" clId="{89343729-68BC-481B-827E-0154BBDCF72A}" dt="2025-06-25T12:31:28.414" v="130"/>
          <ac:spMkLst>
            <pc:docMk/>
            <pc:sldMk cId="3745789263" sldId="256"/>
            <ac:spMk id="31" creationId="{A4A161CC-6DC5-4863-B213-94529D6E06D7}"/>
          </ac:spMkLst>
        </pc:spChg>
        <pc:picChg chg="add mod modCrop">
          <ac:chgData name="Good, Michael" userId="f0a6bd10-2bc2-4965-81dc-89f803b602c1" providerId="ADAL" clId="{89343729-68BC-481B-827E-0154BBDCF72A}" dt="2025-06-24T21:07:53.803" v="19" actId="1076"/>
          <ac:picMkLst>
            <pc:docMk/>
            <pc:sldMk cId="3745789263" sldId="256"/>
            <ac:picMk id="7" creationId="{1B92F31B-2E5C-4BED-CB06-DA51E9F5354D}"/>
          </ac:picMkLst>
        </pc:picChg>
        <pc:picChg chg="add mod">
          <ac:chgData name="Good, Michael" userId="f0a6bd10-2bc2-4965-81dc-89f803b602c1" providerId="ADAL" clId="{89343729-68BC-481B-827E-0154BBDCF72A}" dt="2025-06-24T21:07:56.047" v="20" actId="1076"/>
          <ac:picMkLst>
            <pc:docMk/>
            <pc:sldMk cId="3745789263" sldId="256"/>
            <ac:picMk id="11" creationId="{16EC658D-00A6-388C-F341-700434A69639}"/>
          </ac:picMkLst>
        </pc:picChg>
        <pc:cxnChg chg="del">
          <ac:chgData name="Good, Michael" userId="f0a6bd10-2bc2-4965-81dc-89f803b602c1" providerId="ADAL" clId="{89343729-68BC-481B-827E-0154BBDCF72A}" dt="2025-06-25T12:31:28.414" v="130"/>
          <ac:cxnSpMkLst>
            <pc:docMk/>
            <pc:sldMk cId="3745789263" sldId="256"/>
            <ac:cxnSpMk id="29" creationId="{AC65C03C-3F17-45DC-A1B9-35ACA43397D4}"/>
          </ac:cxnSpMkLst>
        </pc:cxnChg>
      </pc:sldChg>
      <pc:sldChg chg="addSp delSp modSp new mod">
        <pc:chgData name="Good, Michael" userId="f0a6bd10-2bc2-4965-81dc-89f803b602c1" providerId="ADAL" clId="{89343729-68BC-481B-827E-0154BBDCF72A}" dt="2025-06-25T12:31:36.904" v="132" actId="14100"/>
        <pc:sldMkLst>
          <pc:docMk/>
          <pc:sldMk cId="295006608" sldId="257"/>
        </pc:sldMkLst>
        <pc:spChg chg="mod">
          <ac:chgData name="Good, Michael" userId="f0a6bd10-2bc2-4965-81dc-89f803b602c1" providerId="ADAL" clId="{89343729-68BC-481B-827E-0154BBDCF72A}" dt="2025-06-25T12:18:43.031" v="48" actId="1076"/>
          <ac:spMkLst>
            <pc:docMk/>
            <pc:sldMk cId="295006608" sldId="257"/>
            <ac:spMk id="2" creationId="{7506860C-964F-6918-4E5C-55C7B4E47CB5}"/>
          </ac:spMkLst>
        </pc:spChg>
        <pc:spChg chg="del">
          <ac:chgData name="Good, Michael" userId="f0a6bd10-2bc2-4965-81dc-89f803b602c1" providerId="ADAL" clId="{89343729-68BC-481B-827E-0154BBDCF72A}" dt="2025-06-25T12:16:39.297" v="22" actId="22"/>
          <ac:spMkLst>
            <pc:docMk/>
            <pc:sldMk cId="295006608" sldId="257"/>
            <ac:spMk id="3" creationId="{94B4DD98-9EB0-4D89-DE99-5A5F9C2D4B00}"/>
          </ac:spMkLst>
        </pc:spChg>
        <pc:picChg chg="add mod ord">
          <ac:chgData name="Good, Michael" userId="f0a6bd10-2bc2-4965-81dc-89f803b602c1" providerId="ADAL" clId="{89343729-68BC-481B-827E-0154BBDCF72A}" dt="2025-06-25T12:31:36.904" v="132" actId="14100"/>
          <ac:picMkLst>
            <pc:docMk/>
            <pc:sldMk cId="295006608" sldId="257"/>
            <ac:picMk id="8" creationId="{50004007-9E62-828F-B668-4CFFD2601A40}"/>
          </ac:picMkLst>
        </pc:picChg>
      </pc:sldChg>
      <pc:sldChg chg="addSp delSp modSp new mod">
        <pc:chgData name="Good, Michael" userId="f0a6bd10-2bc2-4965-81dc-89f803b602c1" providerId="ADAL" clId="{89343729-68BC-481B-827E-0154BBDCF72A}" dt="2025-06-25T12:43:39.860" v="133" actId="1076"/>
        <pc:sldMkLst>
          <pc:docMk/>
          <pc:sldMk cId="3538366442" sldId="258"/>
        </pc:sldMkLst>
        <pc:spChg chg="mod">
          <ac:chgData name="Good, Michael" userId="f0a6bd10-2bc2-4965-81dc-89f803b602c1" providerId="ADAL" clId="{89343729-68BC-481B-827E-0154BBDCF72A}" dt="2025-06-25T12:22:40.196" v="65" actId="1076"/>
          <ac:spMkLst>
            <pc:docMk/>
            <pc:sldMk cId="3538366442" sldId="258"/>
            <ac:spMk id="2" creationId="{1BA81138-6D58-1FAB-7244-B84F6EDEC167}"/>
          </ac:spMkLst>
        </pc:spChg>
        <pc:spChg chg="del">
          <ac:chgData name="Good, Michael" userId="f0a6bd10-2bc2-4965-81dc-89f803b602c1" providerId="ADAL" clId="{89343729-68BC-481B-827E-0154BBDCF72A}" dt="2025-06-25T12:22:20.681" v="63" actId="22"/>
          <ac:spMkLst>
            <pc:docMk/>
            <pc:sldMk cId="3538366442" sldId="258"/>
            <ac:spMk id="3" creationId="{D27A4B25-A8A0-A33E-7CA8-C6259A01885B}"/>
          </ac:spMkLst>
        </pc:spChg>
        <pc:grpChg chg="add del mod">
          <ac:chgData name="Good, Michael" userId="f0a6bd10-2bc2-4965-81dc-89f803b602c1" providerId="ADAL" clId="{89343729-68BC-481B-827E-0154BBDCF72A}" dt="2025-06-25T12:26:28.305" v="94"/>
          <ac:grpSpMkLst>
            <pc:docMk/>
            <pc:sldMk cId="3538366442" sldId="258"/>
            <ac:grpSpMk id="14" creationId="{4BF7BF07-0B90-10F8-BD28-D1C7EFFAE7E5}"/>
          </ac:grpSpMkLst>
        </pc:grpChg>
        <pc:grpChg chg="mod">
          <ac:chgData name="Good, Michael" userId="f0a6bd10-2bc2-4965-81dc-89f803b602c1" providerId="ADAL" clId="{89343729-68BC-481B-827E-0154BBDCF72A}" dt="2025-06-25T12:26:27.539" v="91"/>
          <ac:grpSpMkLst>
            <pc:docMk/>
            <pc:sldMk cId="3538366442" sldId="258"/>
            <ac:grpSpMk id="17" creationId="{F0C6F91C-755D-5CE7-140A-586834C188D4}"/>
          </ac:grpSpMkLst>
        </pc:grpChg>
        <pc:picChg chg="add mod ord">
          <ac:chgData name="Good, Michael" userId="f0a6bd10-2bc2-4965-81dc-89f803b602c1" providerId="ADAL" clId="{89343729-68BC-481B-827E-0154BBDCF72A}" dt="2025-06-25T12:24:04.621" v="75" actId="14100"/>
          <ac:picMkLst>
            <pc:docMk/>
            <pc:sldMk cId="3538366442" sldId="258"/>
            <ac:picMk id="5" creationId="{919D8062-F110-C7F5-48A8-B4555C533E48}"/>
          </ac:picMkLst>
        </pc:picChg>
        <pc:picChg chg="add mod">
          <ac:chgData name="Good, Michael" userId="f0a6bd10-2bc2-4965-81dc-89f803b602c1" providerId="ADAL" clId="{89343729-68BC-481B-827E-0154BBDCF72A}" dt="2025-06-25T12:24:01.151" v="74" actId="14100"/>
          <ac:picMkLst>
            <pc:docMk/>
            <pc:sldMk cId="3538366442" sldId="258"/>
            <ac:picMk id="7" creationId="{87B94735-0A22-672A-5146-11B0FF033BC2}"/>
          </ac:picMkLst>
        </pc:picChg>
        <pc:picChg chg="add mod">
          <ac:chgData name="Good, Michael" userId="f0a6bd10-2bc2-4965-81dc-89f803b602c1" providerId="ADAL" clId="{89343729-68BC-481B-827E-0154BBDCF72A}" dt="2025-06-25T12:24:33.049" v="81" actId="1076"/>
          <ac:picMkLst>
            <pc:docMk/>
            <pc:sldMk cId="3538366442" sldId="258"/>
            <ac:picMk id="9" creationId="{53696958-5F8E-E85D-A189-2D0E4598DB51}"/>
          </ac:picMkLst>
        </pc:picChg>
        <pc:inkChg chg="add del mod">
          <ac:chgData name="Good, Michael" userId="f0a6bd10-2bc2-4965-81dc-89f803b602c1" providerId="ADAL" clId="{89343729-68BC-481B-827E-0154BBDCF72A}" dt="2025-06-25T12:26:29.716" v="97" actId="9405"/>
          <ac:inkMkLst>
            <pc:docMk/>
            <pc:sldMk cId="3538366442" sldId="258"/>
            <ac:inkMk id="10" creationId="{72C11110-828F-469F-DC2E-1750DED870B7}"/>
          </ac:inkMkLst>
        </pc:inkChg>
        <pc:inkChg chg="add del mod">
          <ac:chgData name="Good, Michael" userId="f0a6bd10-2bc2-4965-81dc-89f803b602c1" providerId="ADAL" clId="{89343729-68BC-481B-827E-0154BBDCF72A}" dt="2025-06-25T12:26:29.175" v="96" actId="9405"/>
          <ac:inkMkLst>
            <pc:docMk/>
            <pc:sldMk cId="3538366442" sldId="258"/>
            <ac:inkMk id="11" creationId="{6469D897-116C-A7C7-EF05-AB08AD357930}"/>
          </ac:inkMkLst>
        </pc:inkChg>
        <pc:inkChg chg="add del mod">
          <ac:chgData name="Good, Michael" userId="f0a6bd10-2bc2-4965-81dc-89f803b602c1" providerId="ADAL" clId="{89343729-68BC-481B-827E-0154BBDCF72A}" dt="2025-06-25T12:26:28.668" v="95" actId="9405"/>
          <ac:inkMkLst>
            <pc:docMk/>
            <pc:sldMk cId="3538366442" sldId="258"/>
            <ac:inkMk id="12" creationId="{2950E8EA-529A-CCCD-1133-D918688BB57C}"/>
          </ac:inkMkLst>
        </pc:inkChg>
        <pc:inkChg chg="add del mod">
          <ac:chgData name="Good, Michael" userId="f0a6bd10-2bc2-4965-81dc-89f803b602c1" providerId="ADAL" clId="{89343729-68BC-481B-827E-0154BBDCF72A}" dt="2025-06-25T12:26:28.305" v="94"/>
          <ac:inkMkLst>
            <pc:docMk/>
            <pc:sldMk cId="3538366442" sldId="258"/>
            <ac:inkMk id="13" creationId="{3ED00148-BD82-961E-3D5C-2FAE8D440E4A}"/>
          </ac:inkMkLst>
        </pc:inkChg>
        <pc:inkChg chg="add del mod">
          <ac:chgData name="Good, Michael" userId="f0a6bd10-2bc2-4965-81dc-89f803b602c1" providerId="ADAL" clId="{89343729-68BC-481B-827E-0154BBDCF72A}" dt="2025-06-25T12:26:27.956" v="92" actId="9405"/>
          <ac:inkMkLst>
            <pc:docMk/>
            <pc:sldMk cId="3538366442" sldId="258"/>
            <ac:inkMk id="15" creationId="{305D86E6-AB9F-AC6E-AE11-FD7E3C968027}"/>
          </ac:inkMkLst>
        </pc:inkChg>
        <pc:inkChg chg="add del mod">
          <ac:chgData name="Good, Michael" userId="f0a6bd10-2bc2-4965-81dc-89f803b602c1" providerId="ADAL" clId="{89343729-68BC-481B-827E-0154BBDCF72A}" dt="2025-06-25T12:26:27.539" v="91"/>
          <ac:inkMkLst>
            <pc:docMk/>
            <pc:sldMk cId="3538366442" sldId="258"/>
            <ac:inkMk id="16" creationId="{84B8FAF9-19B1-28BE-4362-B1702DD56E2E}"/>
          </ac:inkMkLst>
        </pc:inkChg>
        <pc:inkChg chg="add mod">
          <ac:chgData name="Good, Michael" userId="f0a6bd10-2bc2-4965-81dc-89f803b602c1" providerId="ADAL" clId="{89343729-68BC-481B-827E-0154BBDCF72A}" dt="2025-06-25T12:43:39.860" v="133" actId="1076"/>
          <ac:inkMkLst>
            <pc:docMk/>
            <pc:sldMk cId="3538366442" sldId="258"/>
            <ac:inkMk id="18" creationId="{5C0CEA6F-9975-3441-7FED-AFD2F66D3CB9}"/>
          </ac:inkMkLst>
        </pc:inkChg>
        <pc:inkChg chg="add">
          <ac:chgData name="Good, Michael" userId="f0a6bd10-2bc2-4965-81dc-89f803b602c1" providerId="ADAL" clId="{89343729-68BC-481B-827E-0154BBDCF72A}" dt="2025-06-25T12:27:26.079" v="99" actId="9405"/>
          <ac:inkMkLst>
            <pc:docMk/>
            <pc:sldMk cId="3538366442" sldId="258"/>
            <ac:inkMk id="19" creationId="{46A81E1E-9321-2F2F-17FB-55B3E01CF3F8}"/>
          </ac:inkMkLst>
        </pc:inkChg>
        <pc:inkChg chg="add">
          <ac:chgData name="Good, Michael" userId="f0a6bd10-2bc2-4965-81dc-89f803b602c1" providerId="ADAL" clId="{89343729-68BC-481B-827E-0154BBDCF72A}" dt="2025-06-25T12:27:46.640" v="100" actId="9405"/>
          <ac:inkMkLst>
            <pc:docMk/>
            <pc:sldMk cId="3538366442" sldId="258"/>
            <ac:inkMk id="20" creationId="{3C796DC0-0166-BE31-4ED3-3604A352A22A}"/>
          </ac:inkMkLst>
        </pc:inkChg>
        <pc:inkChg chg="add">
          <ac:chgData name="Good, Michael" userId="f0a6bd10-2bc2-4965-81dc-89f803b602c1" providerId="ADAL" clId="{89343729-68BC-481B-827E-0154BBDCF72A}" dt="2025-06-25T12:28:11.515" v="101" actId="9405"/>
          <ac:inkMkLst>
            <pc:docMk/>
            <pc:sldMk cId="3538366442" sldId="258"/>
            <ac:inkMk id="21" creationId="{ED8B34BC-1571-730A-DD4E-C2D455DEAE06}"/>
          </ac:inkMkLst>
        </pc:inkChg>
      </pc:sldChg>
      <pc:sldChg chg="addSp delSp modSp new mod">
        <pc:chgData name="Good, Michael" userId="f0a6bd10-2bc2-4965-81dc-89f803b602c1" providerId="ADAL" clId="{89343729-68BC-481B-827E-0154BBDCF72A}" dt="2025-06-25T12:30:53.447" v="128" actId="478"/>
        <pc:sldMkLst>
          <pc:docMk/>
          <pc:sldMk cId="329122573" sldId="259"/>
        </pc:sldMkLst>
        <pc:spChg chg="mod">
          <ac:chgData name="Good, Michael" userId="f0a6bd10-2bc2-4965-81dc-89f803b602c1" providerId="ADAL" clId="{89343729-68BC-481B-827E-0154BBDCF72A}" dt="2025-06-25T12:30:29.766" v="123" actId="1076"/>
          <ac:spMkLst>
            <pc:docMk/>
            <pc:sldMk cId="329122573" sldId="259"/>
            <ac:spMk id="2" creationId="{D916EBD3-A1E5-79DA-E190-6028F71E4D98}"/>
          </ac:spMkLst>
        </pc:spChg>
        <pc:spChg chg="del mod">
          <ac:chgData name="Good, Michael" userId="f0a6bd10-2bc2-4965-81dc-89f803b602c1" providerId="ADAL" clId="{89343729-68BC-481B-827E-0154BBDCF72A}" dt="2025-06-25T12:30:53.447" v="128" actId="478"/>
          <ac:spMkLst>
            <pc:docMk/>
            <pc:sldMk cId="329122573" sldId="259"/>
            <ac:spMk id="3" creationId="{76B0A630-CEB3-E1EF-EF17-83EE2AEBBA28}"/>
          </ac:spMkLst>
        </pc:spChg>
        <pc:picChg chg="add mod">
          <ac:chgData name="Good, Michael" userId="f0a6bd10-2bc2-4965-81dc-89f803b602c1" providerId="ADAL" clId="{89343729-68BC-481B-827E-0154BBDCF72A}" dt="2025-06-25T12:30:40.501" v="125" actId="1076"/>
          <ac:picMkLst>
            <pc:docMk/>
            <pc:sldMk cId="329122573" sldId="259"/>
            <ac:picMk id="5" creationId="{404D241A-591F-E948-7B68-7301583E5546}"/>
          </ac:picMkLst>
        </pc:picChg>
      </pc:sldChg>
      <pc:sldChg chg="addSp delSp modSp new mod">
        <pc:chgData name="Good, Michael" userId="f0a6bd10-2bc2-4965-81dc-89f803b602c1" providerId="ADAL" clId="{89343729-68BC-481B-827E-0154BBDCF72A}" dt="2025-06-25T12:56:23.824" v="160" actId="1076"/>
        <pc:sldMkLst>
          <pc:docMk/>
          <pc:sldMk cId="175772425" sldId="260"/>
        </pc:sldMkLst>
        <pc:spChg chg="mod">
          <ac:chgData name="Good, Michael" userId="f0a6bd10-2bc2-4965-81dc-89f803b602c1" providerId="ADAL" clId="{89343729-68BC-481B-827E-0154BBDCF72A}" dt="2025-06-25T12:56:23.824" v="160" actId="1076"/>
          <ac:spMkLst>
            <pc:docMk/>
            <pc:sldMk cId="175772425" sldId="260"/>
            <ac:spMk id="2" creationId="{DC5F30C5-A6E1-F02B-0386-476A477AE446}"/>
          </ac:spMkLst>
        </pc:spChg>
        <pc:spChg chg="del mod">
          <ac:chgData name="Good, Michael" userId="f0a6bd10-2bc2-4965-81dc-89f803b602c1" providerId="ADAL" clId="{89343729-68BC-481B-827E-0154BBDCF72A}" dt="2025-06-25T12:55:47.406" v="152" actId="478"/>
          <ac:spMkLst>
            <pc:docMk/>
            <pc:sldMk cId="175772425" sldId="260"/>
            <ac:spMk id="3" creationId="{273EE216-6AC7-3707-2671-163FB9D4C335}"/>
          </ac:spMkLst>
        </pc:spChg>
        <pc:picChg chg="add mod">
          <ac:chgData name="Good, Michael" userId="f0a6bd10-2bc2-4965-81dc-89f803b602c1" providerId="ADAL" clId="{89343729-68BC-481B-827E-0154BBDCF72A}" dt="2025-06-25T12:56:01.558" v="153" actId="1076"/>
          <ac:picMkLst>
            <pc:docMk/>
            <pc:sldMk cId="175772425" sldId="260"/>
            <ac:picMk id="5" creationId="{1EA3588F-6FC6-EA47-AB36-2B52A8DECE2A}"/>
          </ac:picMkLst>
        </pc:picChg>
      </pc:sldChg>
      <pc:sldChg chg="modSp new mod">
        <pc:chgData name="Good, Michael" userId="f0a6bd10-2bc2-4965-81dc-89f803b602c1" providerId="ADAL" clId="{89343729-68BC-481B-827E-0154BBDCF72A}" dt="2025-06-25T13:29:39.612" v="455" actId="20577"/>
        <pc:sldMkLst>
          <pc:docMk/>
          <pc:sldMk cId="485053055" sldId="261"/>
        </pc:sldMkLst>
        <pc:spChg chg="mod">
          <ac:chgData name="Good, Michael" userId="f0a6bd10-2bc2-4965-81dc-89f803b602c1" providerId="ADAL" clId="{89343729-68BC-481B-827E-0154BBDCF72A}" dt="2025-06-25T13:21:38.801" v="265" actId="1076"/>
          <ac:spMkLst>
            <pc:docMk/>
            <pc:sldMk cId="485053055" sldId="261"/>
            <ac:spMk id="2" creationId="{1442FF90-EF0E-C9F6-8E03-BD5514BF6B3C}"/>
          </ac:spMkLst>
        </pc:spChg>
        <pc:spChg chg="mod">
          <ac:chgData name="Good, Michael" userId="f0a6bd10-2bc2-4965-81dc-89f803b602c1" providerId="ADAL" clId="{89343729-68BC-481B-827E-0154BBDCF72A}" dt="2025-06-25T13:29:39.612" v="455" actId="20577"/>
          <ac:spMkLst>
            <pc:docMk/>
            <pc:sldMk cId="485053055" sldId="261"/>
            <ac:spMk id="3" creationId="{D5411610-6861-8C19-29FB-0EACCCCDE49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12:26:55.03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12:27:26.07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12:27:46.64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5T12:28:11.515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8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4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1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7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6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1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2373954-1A04-4544-983D-DC7124E720A1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891F3F31-4708-4591-9E8B-AC83B6588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75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1.xml"/><Relationship Id="rId4" Type="http://schemas.openxmlformats.org/officeDocument/2006/relationships/image" Target="../media/image8.jp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CB00-F348-96D7-CA8D-FBCFFC3E3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1" y="1362082"/>
            <a:ext cx="5915024" cy="1752354"/>
          </a:xfrm>
        </p:spPr>
        <p:txBody>
          <a:bodyPr>
            <a:normAutofit/>
          </a:bodyPr>
          <a:lstStyle/>
          <a:p>
            <a:pPr algn="l"/>
            <a:r>
              <a:rPr lang="en-US" sz="5000" dirty="0"/>
              <a:t>Black Cove Complex</a:t>
            </a:r>
            <a:br>
              <a:rPr lang="en-US" sz="5000" dirty="0"/>
            </a:br>
            <a:r>
              <a:rPr lang="en-US" sz="5000" dirty="0"/>
              <a:t>Lessons Learned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5DDD2-FD78-15FE-2C09-9F80B84B7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429" y="4114353"/>
            <a:ext cx="4605340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Michael Good</a:t>
            </a:r>
          </a:p>
          <a:p>
            <a:pPr algn="l"/>
            <a:r>
              <a:rPr lang="en-US" sz="2000" dirty="0"/>
              <a:t>NC Forest Service</a:t>
            </a:r>
          </a:p>
          <a:p>
            <a:pPr algn="l"/>
            <a:r>
              <a:rPr lang="en-US" sz="2000" dirty="0"/>
              <a:t>Incident Commander</a:t>
            </a:r>
          </a:p>
        </p:txBody>
      </p:sp>
      <p:pic>
        <p:nvPicPr>
          <p:cNvPr id="5" name="Picture 4" descr="A body of water surrounded by trees&#10;&#10;AI-generated content may be incorrect.">
            <a:extLst>
              <a:ext uri="{FF2B5EF4-FFF2-40B4-BE49-F238E27FC236}">
                <a16:creationId xmlns:a16="http://schemas.microsoft.com/office/drawing/2014/main" id="{F01900AD-C063-9230-07B1-67EB68787B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404"/>
          <a:stretch>
            <a:fillRect/>
          </a:stretch>
        </p:blipFill>
        <p:spPr>
          <a:xfrm rot="5400000">
            <a:off x="6962032" y="1639044"/>
            <a:ext cx="5256907" cy="4950618"/>
          </a:xfrm>
          <a:prstGeom prst="rect">
            <a:avLst/>
          </a:prstGeom>
        </p:spPr>
      </p:pic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1B92F31B-2E5C-4BED-CB06-DA51E9F53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995"/>
          <a:stretch>
            <a:fillRect/>
          </a:stretch>
        </p:blipFill>
        <p:spPr>
          <a:xfrm>
            <a:off x="7577394" y="353536"/>
            <a:ext cx="672026" cy="746601"/>
          </a:xfrm>
          <a:prstGeom prst="rect">
            <a:avLst/>
          </a:prstGeom>
        </p:spPr>
      </p:pic>
      <p:pic>
        <p:nvPicPr>
          <p:cNvPr id="11" name="Picture 10" descr="Logo&#10;&#10;AI-generated content may be incorrect.">
            <a:extLst>
              <a:ext uri="{FF2B5EF4-FFF2-40B4-BE49-F238E27FC236}">
                <a16:creationId xmlns:a16="http://schemas.microsoft.com/office/drawing/2014/main" id="{16EC658D-00A6-388C-F341-700434A69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401" y="428108"/>
            <a:ext cx="672029" cy="6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860C-964F-6918-4E5C-55C7B4E4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76401" y="2099468"/>
            <a:ext cx="5067301" cy="1325563"/>
          </a:xfrm>
        </p:spPr>
        <p:txBody>
          <a:bodyPr/>
          <a:lstStyle/>
          <a:p>
            <a:r>
              <a:rPr lang="en-US" dirty="0"/>
              <a:t>Structure Impact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004007-9E62-828F-B668-4CFFD2601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861" y="0"/>
            <a:ext cx="9208428" cy="6858000"/>
          </a:xfrm>
        </p:spPr>
      </p:pic>
    </p:spTree>
    <p:extLst>
      <p:ext uri="{BB962C8B-B14F-4D97-AF65-F5344CB8AC3E}">
        <p14:creationId xmlns:p14="http://schemas.microsoft.com/office/powerpoint/2010/main" val="29500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EBD3-A1E5-79DA-E190-6028F71E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04938" y="2030413"/>
            <a:ext cx="4486275" cy="1325563"/>
          </a:xfrm>
        </p:spPr>
        <p:txBody>
          <a:bodyPr/>
          <a:lstStyle/>
          <a:p>
            <a:r>
              <a:rPr lang="en-US" dirty="0"/>
              <a:t>Evacuation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D241A-591F-E948-7B68-7301583E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670" y="0"/>
            <a:ext cx="914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2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1138-6D58-1FAB-7244-B84F6EDE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676275" y="1384300"/>
            <a:ext cx="2943225" cy="1325563"/>
          </a:xfrm>
        </p:spPr>
        <p:txBody>
          <a:bodyPr/>
          <a:lstStyle/>
          <a:p>
            <a:r>
              <a:rPr lang="en-US" dirty="0"/>
              <a:t>Fire Danger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D8062-F110-C7F5-48A8-B4555C533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405" y="339724"/>
            <a:ext cx="5304476" cy="39750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94735-0A22-672A-5146-11B0FF03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836" y="339725"/>
            <a:ext cx="5300133" cy="3975100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53696958-5F8E-E85D-A189-2D0E4598D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45" y="4398811"/>
            <a:ext cx="8926781" cy="24591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C0CEA6F-9975-3441-7FED-AFD2F66D3CB9}"/>
                  </a:ext>
                </a:extLst>
              </p14:cNvPr>
              <p14:cNvContentPartPr/>
              <p14:nvPr/>
            </p14:nvContentPartPr>
            <p14:xfrm>
              <a:off x="10095975" y="3199995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C0CEA6F-9975-3441-7FED-AFD2F66D3C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33335" y="313699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A81E1E-9321-2F2F-17FB-55B3E01CF3F8}"/>
                  </a:ext>
                </a:extLst>
              </p14:cNvPr>
              <p14:cNvContentPartPr/>
              <p14:nvPr/>
            </p14:nvContentPartPr>
            <p14:xfrm>
              <a:off x="7505415" y="1580745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A81E1E-9321-2F2F-17FB-55B3E01CF3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2775" y="151774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C796DC0-0166-BE31-4ED3-3604A352A22A}"/>
                  </a:ext>
                </a:extLst>
              </p14:cNvPr>
              <p14:cNvContentPartPr/>
              <p14:nvPr/>
            </p14:nvContentPartPr>
            <p14:xfrm>
              <a:off x="10095975" y="885585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C796DC0-0166-BE31-4ED3-3604A352A2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33335" y="822585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8B34BC-1571-730A-DD4E-C2D455DEAE06}"/>
                  </a:ext>
                </a:extLst>
              </p14:cNvPr>
              <p14:cNvContentPartPr/>
              <p14:nvPr/>
            </p14:nvContentPartPr>
            <p14:xfrm>
              <a:off x="2190375" y="1056945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8B34BC-1571-730A-DD4E-C2D455DEAE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7735" y="993945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8366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63C7-021A-9D9B-E1E9-65F038AB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936280" y="2384048"/>
            <a:ext cx="3905816" cy="1325563"/>
          </a:xfrm>
        </p:spPr>
        <p:txBody>
          <a:bodyPr/>
          <a:lstStyle/>
          <a:p>
            <a:r>
              <a:rPr lang="en-US" dirty="0"/>
              <a:t>Helene Damage</a:t>
            </a:r>
          </a:p>
        </p:txBody>
      </p:sp>
      <p:pic>
        <p:nvPicPr>
          <p:cNvPr id="5" name="Picture 4" descr="A picture containing tree, outdoor, grass, forest&#10;&#10;AI-generated content may be incorrect.">
            <a:extLst>
              <a:ext uri="{FF2B5EF4-FFF2-40B4-BE49-F238E27FC236}">
                <a16:creationId xmlns:a16="http://schemas.microsoft.com/office/drawing/2014/main" id="{E439427C-DFF2-7F70-BB8C-DD00A5728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0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0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30C5-A6E1-F02B-0386-476A477A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31095" y="2216152"/>
            <a:ext cx="4129090" cy="1325563"/>
          </a:xfrm>
        </p:spPr>
        <p:txBody>
          <a:bodyPr/>
          <a:lstStyle/>
          <a:p>
            <a:r>
              <a:rPr lang="en-US" dirty="0"/>
              <a:t>Fire Progression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3588F-6FC6-EA47-AB36-2B52A8DE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77" y="0"/>
            <a:ext cx="9151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FF90-EF0E-C9F6-8E03-BD5514BF6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76760" y="2475313"/>
            <a:ext cx="4639470" cy="1325563"/>
          </a:xfrm>
        </p:spPr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11610-6861-8C19-29FB-0EACCCCDE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476" y="818360"/>
            <a:ext cx="9458324" cy="5358604"/>
          </a:xfrm>
        </p:spPr>
        <p:txBody>
          <a:bodyPr>
            <a:normAutofit/>
          </a:bodyPr>
          <a:lstStyle/>
          <a:p>
            <a:r>
              <a:rPr lang="en-US" sz="3600" dirty="0"/>
              <a:t>Early connection with </a:t>
            </a:r>
            <a:r>
              <a:rPr lang="en-US" sz="3600"/>
              <a:t>local State, County </a:t>
            </a:r>
            <a:r>
              <a:rPr lang="en-US" sz="3600" dirty="0"/>
              <a:t>and structure resources</a:t>
            </a:r>
          </a:p>
          <a:p>
            <a:r>
              <a:rPr lang="en-US" sz="3600" dirty="0"/>
              <a:t>Early coordination about evacuation and road closures</a:t>
            </a:r>
          </a:p>
          <a:p>
            <a:r>
              <a:rPr lang="en-US" sz="3600" dirty="0"/>
              <a:t>Recognition of fire danger – specifically Helene damage impacts</a:t>
            </a:r>
          </a:p>
          <a:p>
            <a:r>
              <a:rPr lang="en-US" sz="3600" dirty="0"/>
              <a:t>Requesting and assigning adequate resources </a:t>
            </a:r>
          </a:p>
        </p:txBody>
      </p:sp>
    </p:spTree>
    <p:extLst>
      <p:ext uri="{BB962C8B-B14F-4D97-AF65-F5344CB8AC3E}">
        <p14:creationId xmlns:p14="http://schemas.microsoft.com/office/powerpoint/2010/main" val="48505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1020</TotalTime>
  <Words>57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Black Cove Complex Lessons Learned</vt:lpstr>
      <vt:lpstr>Structure Impact</vt:lpstr>
      <vt:lpstr>Evacuation Zones</vt:lpstr>
      <vt:lpstr>Fire Danger</vt:lpstr>
      <vt:lpstr>Helene Damage</vt:lpstr>
      <vt:lpstr>Fire Progression</vt:lpstr>
      <vt:lpstr>Take Home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Good, Michael</dc:creator>
  <cp:lastModifiedBy>Good, Michael</cp:lastModifiedBy>
  <cp:revision>2</cp:revision>
  <dcterms:created xsi:type="dcterms:W3CDTF">2025-06-24T20:31:36Z</dcterms:created>
  <dcterms:modified xsi:type="dcterms:W3CDTF">2025-06-25T15:56:52Z</dcterms:modified>
</cp:coreProperties>
</file>