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6" r:id="rId5"/>
    <p:sldMasterId id="2147483799" r:id="rId6"/>
    <p:sldMasterId id="2147483741" r:id="rId7"/>
    <p:sldMasterId id="2147483786" r:id="rId8"/>
    <p:sldMasterId id="2147483706" r:id="rId9"/>
  </p:sldMasterIdLst>
  <p:notesMasterIdLst>
    <p:notesMasterId r:id="rId15"/>
  </p:notesMasterIdLst>
  <p:handoutMasterIdLst>
    <p:handoutMasterId r:id="rId16"/>
  </p:handoutMasterIdLst>
  <p:sldIdLst>
    <p:sldId id="322" r:id="rId10"/>
    <p:sldId id="360" r:id="rId11"/>
    <p:sldId id="365" r:id="rId12"/>
    <p:sldId id="364" r:id="rId13"/>
    <p:sldId id="366" r:id="rId14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A480F0-3CA0-4AD7-904C-887ACB22B488}">
          <p14:sldIdLst>
            <p14:sldId id="322"/>
            <p14:sldId id="360"/>
            <p14:sldId id="365"/>
            <p14:sldId id="364"/>
            <p14:sldId id="366"/>
          </p14:sldIdLst>
        </p14:section>
        <p14:section name="Untitled Section" id="{2911F373-A35C-4478-B6AA-D46BA095255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5F5"/>
    <a:srgbClr val="D22730"/>
    <a:srgbClr val="2C5697"/>
    <a:srgbClr val="407EC9"/>
    <a:srgbClr val="404040"/>
    <a:srgbClr val="101820"/>
    <a:srgbClr val="003B71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DD9A61-1C9F-6E4E-AEE9-F27E22837A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C5EB9-E574-1340-B034-026C120047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73C486-5552-744D-A59E-EC7825D0B351}" type="datetimeFigureOut">
              <a:rPr lang="en-US" smtClean="0"/>
              <a:t>26-Jun-25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82052-7199-1A45-8B33-C7C34817E8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65A8B-1FE4-EB44-9BE4-DC496667DD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2745DC-CFC3-3845-850E-BEAB880BE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4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B3C22F-9A9B-E24A-BD65-1C223802514E}" type="datetimeFigureOut">
              <a:rPr lang="en-US" smtClean="0"/>
              <a:t>26-Jun-25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01926E-2D21-9446-A03B-3C676C35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9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FC20-22D3-4C4C-AAB1-BC2EE74F1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6480" y="1156685"/>
            <a:ext cx="7410987" cy="17907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300"/>
              </a:lnSpc>
              <a:defRPr sz="6000"/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298B0-203D-3841-8A49-369D4B620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480" y="3017235"/>
            <a:ext cx="7410987" cy="12414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71673-F293-1C45-88DC-F92A1F16E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422" y="4715819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6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7383-E946-FC40-9049-9F1C5C99C4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601" y="1324851"/>
            <a:ext cx="7372350" cy="17907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4F94B-49D1-7946-97BD-248955B83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601" y="3185401"/>
            <a:ext cx="7372350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8FEE1-1F55-B743-9F1E-427C9814BD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6349" y="4788166"/>
            <a:ext cx="2219519" cy="137319"/>
          </a:xfrm>
          <a:prstGeom prst="rect">
            <a:avLst/>
          </a:prstGeom>
        </p:spPr>
        <p:txBody>
          <a:bodyPr/>
          <a:lstStyle/>
          <a:p>
            <a:fld id="{975B3030-12A9-8B4C-BF31-16EBB4420C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223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8BC6-BEDD-3241-A086-847753D5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83" y="1247160"/>
            <a:ext cx="7405007" cy="468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D2011-F1CA-524E-B329-0E2300B870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783" y="2001222"/>
            <a:ext cx="7405007" cy="262557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F37E3-D5DE-9E4F-9F95-4B0A8193A4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05314" y="4784197"/>
            <a:ext cx="2219519" cy="137319"/>
          </a:xfrm>
          <a:prstGeom prst="rect">
            <a:avLst/>
          </a:prstGeom>
        </p:spPr>
        <p:txBody>
          <a:bodyPr/>
          <a:lstStyle/>
          <a:p>
            <a:fld id="{975B3030-12A9-8B4C-BF31-16EBB4420C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380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F37E3-D5DE-9E4F-9F95-4B0A8193A4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05314" y="4784197"/>
            <a:ext cx="2219519" cy="137319"/>
          </a:xfrm>
          <a:prstGeom prst="rect">
            <a:avLst/>
          </a:prstGeom>
        </p:spPr>
        <p:txBody>
          <a:bodyPr/>
          <a:lstStyle/>
          <a:p>
            <a:fld id="{975B3030-12A9-8B4C-BF31-16EBB4420C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9708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D7E3-3AF8-D44C-A7B3-F43C4690B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50" y="1419334"/>
            <a:ext cx="7409397" cy="17748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4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header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8F88E-A0C6-F74E-9A70-B6858DA33D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6950" y="3347107"/>
            <a:ext cx="7409397" cy="794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54AF-D559-3744-8538-B62E9C0C2F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6349" y="4815059"/>
            <a:ext cx="2219519" cy="137319"/>
          </a:xfrm>
          <a:prstGeom prst="rect">
            <a:avLst/>
          </a:prstGeom>
        </p:spPr>
        <p:txBody>
          <a:bodyPr/>
          <a:lstStyle/>
          <a:p>
            <a:fld id="{975B3030-12A9-8B4C-BF31-16EBB4420C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334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5E83-8007-8F4E-AFB8-CE7831D2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59" y="1240492"/>
            <a:ext cx="7377015" cy="715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B168F-7093-4549-B765-C5CFF4748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859" y="1988717"/>
            <a:ext cx="3357465" cy="29127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57371-2CA5-244E-91BD-95496A5EF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1366" y="1988717"/>
            <a:ext cx="3357465" cy="29127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18C2E-09E6-384F-B9AD-9DA890F82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4278" y="4815060"/>
            <a:ext cx="2219519" cy="137319"/>
          </a:xfrm>
          <a:prstGeom prst="rect">
            <a:avLst/>
          </a:prstGeom>
        </p:spPr>
        <p:txBody>
          <a:bodyPr/>
          <a:lstStyle/>
          <a:p>
            <a:fld id="{975B3030-12A9-8B4C-BF31-16EBB4420C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688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13B0-0E64-A042-9D93-150AA65C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59" y="1196702"/>
            <a:ext cx="7375427" cy="457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3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97D24-72DC-F945-B3B3-C8062D08E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559" y="1736886"/>
            <a:ext cx="335587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A0BE8-294B-3C4D-AFDD-948F16FFD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559" y="2462647"/>
            <a:ext cx="3355877" cy="23844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5CBB2-B974-8144-9387-B3991604B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13990" y="1736886"/>
            <a:ext cx="335027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22241-AC42-D949-B21C-B61EEEA19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13990" y="2462647"/>
            <a:ext cx="3350277" cy="23844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6AD47-D11C-7140-886F-2E306EE7A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4278" y="4805372"/>
            <a:ext cx="2219519" cy="137319"/>
          </a:xfrm>
          <a:prstGeom prst="rect">
            <a:avLst/>
          </a:prstGeom>
        </p:spPr>
        <p:txBody>
          <a:bodyPr/>
          <a:lstStyle/>
          <a:p>
            <a:fld id="{975B3030-12A9-8B4C-BF31-16EBB4420C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358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1626E1-B8DF-3947-933E-B14E441EF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4279" y="4803707"/>
            <a:ext cx="2219519" cy="137319"/>
          </a:xfrm>
          <a:prstGeom prst="rect">
            <a:avLst/>
          </a:prstGeom>
        </p:spPr>
        <p:txBody>
          <a:bodyPr/>
          <a:lstStyle/>
          <a:p>
            <a:fld id="{975B3030-12A9-8B4C-BF31-16EBB4420C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952248-8C27-3D4B-A54C-E66F0B22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26" y="1401417"/>
            <a:ext cx="5895302" cy="5216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25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D8944B-F315-4049-A7F9-917EDED36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826" y="2255828"/>
            <a:ext cx="5895302" cy="192913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663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FA68-167E-E649-9179-9330BEDE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6" y="1366345"/>
            <a:ext cx="5988467" cy="5760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25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538-81A0-9145-938F-6504FE3216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9926" y="2244268"/>
            <a:ext cx="4061894" cy="2134155"/>
          </a:xfrm>
          <a:prstGeom prst="rect">
            <a:avLst/>
          </a:prstGeom>
        </p:spPr>
        <p:txBody>
          <a:bodyPr/>
          <a:lstStyle>
            <a:lvl1pPr marL="179388" indent="-171450">
              <a:tabLst/>
              <a:defRPr sz="2800">
                <a:solidFill>
                  <a:schemeClr val="bg1"/>
                </a:solidFill>
              </a:defRPr>
            </a:lvl1pPr>
            <a:lvl2pPr marL="406400" indent="-169863">
              <a:tabLst/>
              <a:defRPr sz="2400">
                <a:solidFill>
                  <a:schemeClr val="bg1"/>
                </a:solidFill>
              </a:defRPr>
            </a:lvl2pPr>
            <a:lvl3pPr marL="635000" indent="-171450">
              <a:tabLst/>
              <a:defRPr sz="2000">
                <a:solidFill>
                  <a:schemeClr val="bg1"/>
                </a:solidFill>
              </a:defRPr>
            </a:lvl3pPr>
            <a:lvl4pPr marL="862013" indent="-171450">
              <a:tabLst/>
              <a:defRPr sz="1600">
                <a:solidFill>
                  <a:schemeClr val="bg1"/>
                </a:solidFill>
              </a:defRPr>
            </a:lvl4pPr>
            <a:lvl5pPr marL="1031875" indent="-112713">
              <a:tabLst/>
              <a:defRPr sz="12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/>
              <a:t>Edit Master text style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88FC6-B9ED-1B4D-B57D-6D77F657E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376" y="2244268"/>
            <a:ext cx="2949575" cy="2134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677C4-27F1-1543-80C0-A0389B610D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4278" y="4808991"/>
            <a:ext cx="2219519" cy="137319"/>
          </a:xfrm>
          <a:prstGeom prst="rect">
            <a:avLst/>
          </a:prstGeom>
        </p:spPr>
        <p:txBody>
          <a:bodyPr/>
          <a:lstStyle/>
          <a:p>
            <a:fld id="{975B3030-12A9-8B4C-BF31-16EBB4420C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600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7FAE0-7901-DC46-A531-C045AC619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586" y="795129"/>
            <a:ext cx="4598414" cy="4361249"/>
          </a:xfrm>
          <a:prstGeom prst="rect">
            <a:avLst/>
          </a:prstGeom>
          <a:pattFill prst="narHorz">
            <a:fgClr>
              <a:srgbClr val="B4C7E7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10984-2053-4847-BFB5-BD70866F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61" y="1241604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lnSpc>
                <a:spcPts val="29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C9AF4-0440-DF4B-9BAC-5C14C8CE1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461" y="2701747"/>
            <a:ext cx="2949575" cy="1731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FBE79-1CC8-0340-B84F-6AB2402A0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04456" y="4715819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644500-AD60-FC49-B213-2799CC3BEE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3082" y="4432753"/>
            <a:ext cx="569045" cy="4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3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94B21-EFBD-8549-BA33-A3E5FBCF7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997" y="1469571"/>
            <a:ext cx="4057303" cy="2174033"/>
          </a:xfrm>
          <a:prstGeom prst="rect">
            <a:avLst/>
          </a:prstGeom>
        </p:spPr>
        <p:txBody>
          <a:bodyPr/>
          <a:lstStyle>
            <a:lvl1pPr>
              <a:lnSpc>
                <a:spcPts val="372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  <a:br>
              <a:rPr lang="en-US"/>
            </a:br>
            <a:r>
              <a:rPr lang="en-US"/>
              <a:t>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3DA5F8F-7DEB-E74E-83A0-D1651DFFA1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7997" y="4053541"/>
            <a:ext cx="3003203" cy="33020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| Date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4A2EEB-E472-AF40-94DC-DD0D8AD0BAC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597402" y="1897970"/>
            <a:ext cx="3979039" cy="2875416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 b="0" i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4D1A144-0B68-B742-B30A-F49E1E717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6005" y="1197735"/>
            <a:ext cx="3960436" cy="46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568D5A-A558-0342-AEAE-4A979C395D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36856" y="4773386"/>
            <a:ext cx="2219519" cy="18214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6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F4F30-125C-2F4C-90FD-EC48055470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28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BE54F09-E2C3-824A-9951-9238076D8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94200" y="795130"/>
            <a:ext cx="4749800" cy="4348370"/>
          </a:xfrm>
          <a:prstGeom prst="rect">
            <a:avLst/>
          </a:prstGeom>
          <a:pattFill prst="narHorz">
            <a:fgClr>
              <a:srgbClr val="B4C7E7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543AAF-0CC9-AD4B-BA7C-FBC68728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82" y="1151032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lnSpc>
                <a:spcPts val="2900"/>
              </a:lnSpc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91F710-1E8F-CE46-96FE-77492D922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6282" y="2741708"/>
            <a:ext cx="2949575" cy="1659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98754F9-A969-3B42-AC13-6FD87F48C5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28199" y="4751294"/>
            <a:ext cx="2219519" cy="1670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57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6EF6F49-B800-004C-B5EB-9BF868F7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81" y="1203792"/>
            <a:ext cx="3309625" cy="79321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25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A1AB5C-CAC4-E44B-A3BC-50E77517E55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84131" y="1338263"/>
            <a:ext cx="4061894" cy="3487737"/>
          </a:xfrm>
          <a:prstGeom prst="rect">
            <a:avLst/>
          </a:prstGeom>
        </p:spPr>
        <p:txBody>
          <a:bodyPr/>
          <a:lstStyle>
            <a:lvl1pPr marL="179388" indent="-171450">
              <a:tabLst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6400" indent="-169863">
              <a:tabLst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71450">
              <a:tabLst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2013" indent="-171450">
              <a:tabLst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31875" indent="-112713"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/>
              <a:t>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6A60A52-EFE6-F04B-93F0-58C6E7E4F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581" y="2360542"/>
            <a:ext cx="2949575" cy="19963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04113BD-828B-0847-8BE8-340714BD4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40900" y="4761962"/>
            <a:ext cx="2219519" cy="18268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079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C0C6D4-24FD-904C-A899-DEDFA4A801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286" y="1172085"/>
            <a:ext cx="5836298" cy="180438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720"/>
              </a:lnSpc>
              <a:defRPr sz="4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  <a:br>
              <a:rPr lang="en-US"/>
            </a:br>
            <a:r>
              <a:rPr lang="en-US"/>
              <a:t>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2E9DCF4-D3A4-EC4D-A338-D5C45710B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286" y="3719144"/>
            <a:ext cx="5836298" cy="4763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Speaker Name | Date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6B32FA-5750-3142-8E26-4D82EEED9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423" y="4733750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49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F2C7997-1B34-E844-BCB6-A1C13025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57" y="1317610"/>
            <a:ext cx="7395677" cy="573087"/>
          </a:xfrm>
          <a:prstGeom prst="rect">
            <a:avLst/>
          </a:prstGeom>
        </p:spPr>
        <p:txBody>
          <a:bodyPr/>
          <a:lstStyle>
            <a:lvl1pPr>
              <a:defRPr sz="3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70AF60-D93B-0C42-AF4E-024D5DF2BE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6357" y="2052622"/>
            <a:ext cx="7395677" cy="228841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4985" indent="-114297">
              <a:tabLst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9140" indent="-114297">
              <a:tabLst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3295" indent="-114297">
              <a:tabLst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CC2C4A-181D-6C43-A22F-AED3FF1A9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423" y="4733750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99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C0C6D4-24FD-904C-A899-DEDFA4A801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285" y="1172084"/>
            <a:ext cx="5836298" cy="180438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720"/>
              </a:lnSpc>
              <a:defRPr sz="4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  <a:br>
              <a:rPr lang="en-US"/>
            </a:br>
            <a:r>
              <a:rPr lang="en-US"/>
              <a:t>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2E9DCF4-D3A4-EC4D-A338-D5C45710B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285" y="3719143"/>
            <a:ext cx="5836298" cy="4763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| Date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6B32FA-5750-3142-8E26-4D82EEED9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422" y="4733749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62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F2C7997-1B34-E844-BCB6-A1C13025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56" y="1317609"/>
            <a:ext cx="7395677" cy="573087"/>
          </a:xfrm>
          <a:prstGeom prst="rect">
            <a:avLst/>
          </a:prstGeom>
        </p:spPr>
        <p:txBody>
          <a:bodyPr/>
          <a:lstStyle>
            <a:lvl1pPr>
              <a:defRPr sz="3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70AF60-D93B-0C42-AF4E-024D5DF2BE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6356" y="2052622"/>
            <a:ext cx="7395677" cy="228841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5000" indent="-114300">
              <a:tabLst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9163" indent="-114300">
              <a:tabLst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3325" indent="-114300">
              <a:tabLst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CC2C4A-181D-6C43-A22F-AED3FF1A9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422" y="4733749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83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575047-F689-914A-ACC2-616C3E32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40" y="1292609"/>
            <a:ext cx="7377015" cy="401637"/>
          </a:xfrm>
          <a:prstGeom prst="rect">
            <a:avLst/>
          </a:prstGeom>
        </p:spPr>
        <p:txBody>
          <a:bodyPr/>
          <a:lstStyle>
            <a:lvl1pPr>
              <a:defRPr sz="3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84CD97-1036-7347-8979-0758641D1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440" y="2131012"/>
            <a:ext cx="3465470" cy="227962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AB9821F-1BEB-3644-B5DB-559042E1C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97" y="2131012"/>
            <a:ext cx="3545348" cy="227962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5202E3-97F3-094C-872D-3E0B6C0BC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422" y="4733749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81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8E6755-3BCA-184D-BBDE-B1BA95BEF5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656" y="1272299"/>
            <a:ext cx="7410987" cy="17907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300"/>
              </a:lnSpc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A78F51F-EC08-434F-A471-857638049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56" y="3385099"/>
            <a:ext cx="7410987" cy="9807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2663D-EBE1-824C-863E-7AED803F7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423" y="4733750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02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2663D-EBE1-824C-863E-7AED803F7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423" y="4733750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46327D-49D3-FE4A-B217-84D76406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84" y="1208932"/>
            <a:ext cx="7375427" cy="501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300"/>
              </a:lnSpc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B27040C-9284-1A4D-8C80-3610E1B11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284" y="1847691"/>
            <a:ext cx="3355877" cy="5013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B2506A2-9DBB-BF4F-9D06-F2EF89147D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4284" y="2466817"/>
            <a:ext cx="3355877" cy="1943819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361859E-9736-F04A-9882-FCA32489F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8527" y="1847691"/>
            <a:ext cx="3357465" cy="5013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 i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38FE633-6109-9F40-B2F0-302F3B2038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38527" y="2466817"/>
            <a:ext cx="3357465" cy="1943819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16677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2663D-EBE1-824C-863E-7AED803F7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423" y="4733750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46327D-49D3-FE4A-B217-84D76406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415209"/>
            <a:ext cx="4510983" cy="501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300"/>
              </a:lnSpc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B27040C-9284-1A4D-8C80-3610E1B11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283" y="1025389"/>
            <a:ext cx="3688941" cy="5013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B2506A2-9DBB-BF4F-9D06-F2EF89147D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4283" y="1526715"/>
            <a:ext cx="3688941" cy="1943819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361859E-9736-F04A-9882-FCA32489F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025389"/>
            <a:ext cx="4124669" cy="5013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 i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38FE633-6109-9F40-B2F0-302F3B2038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1" y="1526715"/>
            <a:ext cx="4124669" cy="1943819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F94174-3E27-6ECA-1A04-A84BE33930C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14283" y="3470534"/>
            <a:ext cx="3688941" cy="5013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1154E7F-7E08-E4BF-E418-5AB49357232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514283" y="3971858"/>
            <a:ext cx="3688941" cy="840420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50C002F-FB93-D839-721B-F34531D75D0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2" y="3470534"/>
            <a:ext cx="4124667" cy="5013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2C4D10E-9D3A-4D6D-41C7-AE4A99150D5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72001" y="3971858"/>
            <a:ext cx="4124667" cy="840420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9909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3A56-1764-0242-9B15-AB23C6A24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791" y="1178461"/>
            <a:ext cx="7395677" cy="573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FA3DB-35E2-2E4D-AFF7-DAFD74988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791" y="1913474"/>
            <a:ext cx="7395677" cy="22884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35000" indent="-114300"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9163" indent="-114300">
              <a:tabLst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03325" indent="-114300"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C392A5-CDE9-5B4D-8E6E-D9F76FBE4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39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8E6755-3BCA-184D-BBDE-B1BA95BEF5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656" y="1272299"/>
            <a:ext cx="7410987" cy="17907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300"/>
              </a:lnSpc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A78F51F-EC08-434F-A471-857638049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56" y="3385099"/>
            <a:ext cx="7410987" cy="9807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2663D-EBE1-824C-863E-7AED803F7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422" y="4733749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50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2663D-EBE1-824C-863E-7AED803F7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422" y="4733749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46327D-49D3-FE4A-B217-84D76406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83" y="1208931"/>
            <a:ext cx="7375427" cy="501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300"/>
              </a:lnSpc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B27040C-9284-1A4D-8C80-3610E1B11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283" y="1847690"/>
            <a:ext cx="3355877" cy="5013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B2506A2-9DBB-BF4F-9D06-F2EF89147D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4283" y="2466816"/>
            <a:ext cx="3355877" cy="1943819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361859E-9736-F04A-9882-FCA32489F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8526" y="1847690"/>
            <a:ext cx="3357465" cy="5013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 i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38FE633-6109-9F40-B2F0-302F3B2038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38526" y="2466816"/>
            <a:ext cx="3357465" cy="1943819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3731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2663D-EBE1-824C-863E-7AED803F7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422" y="4733749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46327D-49D3-FE4A-B217-84D76406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208"/>
            <a:ext cx="4510983" cy="501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300"/>
              </a:lnSpc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B27040C-9284-1A4D-8C80-3610E1B11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283" y="1025388"/>
            <a:ext cx="3688941" cy="5013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B2506A2-9DBB-BF4F-9D06-F2EF89147D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4283" y="1526714"/>
            <a:ext cx="3688941" cy="1943819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361859E-9736-F04A-9882-FCA32489F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1999" y="1025388"/>
            <a:ext cx="4124669" cy="5013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 i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38FE633-6109-9F40-B2F0-302F3B2038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0" y="1526714"/>
            <a:ext cx="4124669" cy="1943819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F94174-3E27-6ECA-1A04-A84BE33930C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14283" y="3470533"/>
            <a:ext cx="3688941" cy="5013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1154E7F-7E08-E4BF-E418-5AB49357232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514282" y="3971858"/>
            <a:ext cx="3688941" cy="840420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50C002F-FB93-D839-721B-F34531D75D0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1" y="3470533"/>
            <a:ext cx="4124667" cy="5013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2C4D10E-9D3A-4D6D-41C7-AE4A99150D5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72000" y="3971858"/>
            <a:ext cx="4124667" cy="840420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7629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26-Jun-25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5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26-Jun-25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25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26-Jun-25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87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26-Jun-25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3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26-Jun-25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2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26-Jun-25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29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26-Jun-25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C0B81-DD7F-AA40-93F9-17EBE07D6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1497" y="1282700"/>
            <a:ext cx="7395971" cy="2139950"/>
          </a:xfrm>
          <a:prstGeom prst="rect">
            <a:avLst/>
          </a:prstGeom>
        </p:spPr>
        <p:txBody>
          <a:bodyPr anchor="b"/>
          <a:lstStyle>
            <a:lvl1pPr>
              <a:lnSpc>
                <a:spcPts val="5400"/>
              </a:lnSpc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Section header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C6684-01B2-154B-85E3-59E84C3873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1497" y="3441700"/>
            <a:ext cx="7395971" cy="831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0E481-D13A-604D-824E-5296C4C826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26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26-Jun-25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4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26-Jun-25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F03C21-5C64-9E73-67BF-09CF28110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2729" y="4432753"/>
            <a:ext cx="569045" cy="4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10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26-Jun-25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18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26-Jun-25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8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7383-E946-FC40-9049-9F1C5C99C4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601" y="1324851"/>
            <a:ext cx="7372350" cy="17907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4F94B-49D1-7946-97BD-248955B83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601" y="3185402"/>
            <a:ext cx="7372350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8FEE1-1F55-B743-9F1E-427C9814BD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6350" y="4788167"/>
            <a:ext cx="2219519" cy="137319"/>
          </a:xfrm>
          <a:prstGeom prst="rect">
            <a:avLst/>
          </a:prstGeom>
        </p:spPr>
        <p:txBody>
          <a:bodyPr/>
          <a:lstStyle/>
          <a:p>
            <a:fld id="{975B3030-12A9-8B4C-BF31-16EBB4420C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2893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8BC6-BEDD-3241-A086-847753D5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84" y="1247160"/>
            <a:ext cx="7405007" cy="468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D2011-F1CA-524E-B329-0E2300B870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784" y="2001223"/>
            <a:ext cx="7405007" cy="262557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F37E3-D5DE-9E4F-9F95-4B0A8193A4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05315" y="4784198"/>
            <a:ext cx="2219519" cy="137319"/>
          </a:xfrm>
          <a:prstGeom prst="rect">
            <a:avLst/>
          </a:prstGeom>
        </p:spPr>
        <p:txBody>
          <a:bodyPr/>
          <a:lstStyle/>
          <a:p>
            <a:fld id="{975B3030-12A9-8B4C-BF31-16EBB4420C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5032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F37E3-D5DE-9E4F-9F95-4B0A8193A4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05315" y="4784198"/>
            <a:ext cx="2219519" cy="137319"/>
          </a:xfrm>
          <a:prstGeom prst="rect">
            <a:avLst/>
          </a:prstGeom>
        </p:spPr>
        <p:txBody>
          <a:bodyPr/>
          <a:lstStyle/>
          <a:p>
            <a:fld id="{975B3030-12A9-8B4C-BF31-16EBB4420C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993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D7E3-3AF8-D44C-A7B3-F43C4690B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50" y="1419335"/>
            <a:ext cx="7409397" cy="17748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4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header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8F88E-A0C6-F74E-9A70-B6858DA33D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6950" y="3347108"/>
            <a:ext cx="7409397" cy="794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54AF-D559-3744-8538-B62E9C0C2F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96350" y="4815059"/>
            <a:ext cx="2219519" cy="137319"/>
          </a:xfrm>
          <a:prstGeom prst="rect">
            <a:avLst/>
          </a:prstGeom>
        </p:spPr>
        <p:txBody>
          <a:bodyPr/>
          <a:lstStyle/>
          <a:p>
            <a:fld id="{975B3030-12A9-8B4C-BF31-16EBB4420C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987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5E83-8007-8F4E-AFB8-CE7831D2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60" y="1240492"/>
            <a:ext cx="7377015" cy="715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B168F-7093-4549-B765-C5CFF4748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860" y="1988718"/>
            <a:ext cx="3357465" cy="29127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57371-2CA5-244E-91BD-95496A5EF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1366" y="1988718"/>
            <a:ext cx="3357465" cy="29127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18C2E-09E6-384F-B9AD-9DA890F82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4279" y="4815061"/>
            <a:ext cx="2219519" cy="137319"/>
          </a:xfrm>
          <a:prstGeom prst="rect">
            <a:avLst/>
          </a:prstGeom>
        </p:spPr>
        <p:txBody>
          <a:bodyPr/>
          <a:lstStyle/>
          <a:p>
            <a:fld id="{975B3030-12A9-8B4C-BF31-16EBB4420C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877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13B0-0E64-A042-9D93-150AA65C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60" y="1196702"/>
            <a:ext cx="7375427" cy="457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3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97D24-72DC-F945-B3B3-C8062D08E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560" y="1736887"/>
            <a:ext cx="335587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A0BE8-294B-3C4D-AFDD-948F16FFD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560" y="2462647"/>
            <a:ext cx="3355877" cy="23844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5CBB2-B974-8144-9387-B3991604B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13991" y="1736887"/>
            <a:ext cx="335027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22241-AC42-D949-B21C-B61EEEA19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13991" y="2462647"/>
            <a:ext cx="3350277" cy="23844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6AD47-D11C-7140-886F-2E306EE7A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4279" y="4805372"/>
            <a:ext cx="2219519" cy="137319"/>
          </a:xfrm>
          <a:prstGeom prst="rect">
            <a:avLst/>
          </a:prstGeom>
        </p:spPr>
        <p:txBody>
          <a:bodyPr/>
          <a:lstStyle/>
          <a:p>
            <a:fld id="{975B3030-12A9-8B4C-BF31-16EBB4420C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99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1BD4-4B3F-264D-9F81-07D136FE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95" y="1271588"/>
            <a:ext cx="7377015" cy="401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CA1C-6B04-F149-AF58-7FD832691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4695" y="1926678"/>
            <a:ext cx="3357465" cy="287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08FC7-1736-3449-BB22-1D846B9A4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9052" y="1926678"/>
            <a:ext cx="3357465" cy="287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E79CF70-3C77-4E4E-A70E-870C0E1C7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0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1626E1-B8DF-3947-933E-B14E441EF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4280" y="4803707"/>
            <a:ext cx="2219519" cy="137319"/>
          </a:xfrm>
          <a:prstGeom prst="rect">
            <a:avLst/>
          </a:prstGeom>
        </p:spPr>
        <p:txBody>
          <a:bodyPr/>
          <a:lstStyle/>
          <a:p>
            <a:fld id="{975B3030-12A9-8B4C-BF31-16EBB4420C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952248-8C27-3D4B-A54C-E66F0B22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27" y="1401418"/>
            <a:ext cx="5895302" cy="5216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25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D8944B-F315-4049-A7F9-917EDED36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827" y="2255829"/>
            <a:ext cx="5895302" cy="192913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36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FA68-167E-E649-9179-9330BEDE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77" y="1366345"/>
            <a:ext cx="5988467" cy="5760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25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538-81A0-9145-938F-6504FE3216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9927" y="2244269"/>
            <a:ext cx="4061894" cy="2134155"/>
          </a:xfrm>
          <a:prstGeom prst="rect">
            <a:avLst/>
          </a:prstGeom>
        </p:spPr>
        <p:txBody>
          <a:bodyPr/>
          <a:lstStyle>
            <a:lvl1pPr marL="179384" indent="-171446">
              <a:tabLst/>
              <a:defRPr sz="2800">
                <a:solidFill>
                  <a:schemeClr val="bg1"/>
                </a:solidFill>
              </a:defRPr>
            </a:lvl1pPr>
            <a:lvl2pPr marL="406390" indent="-169859">
              <a:tabLst/>
              <a:defRPr sz="2400">
                <a:solidFill>
                  <a:schemeClr val="bg1"/>
                </a:solidFill>
              </a:defRPr>
            </a:lvl2pPr>
            <a:lvl3pPr marL="634985" indent="-171446">
              <a:tabLst/>
              <a:defRPr sz="2000">
                <a:solidFill>
                  <a:schemeClr val="bg1"/>
                </a:solidFill>
              </a:defRPr>
            </a:lvl3pPr>
            <a:lvl4pPr marL="861992" indent="-171446">
              <a:tabLst/>
              <a:defRPr sz="1600">
                <a:solidFill>
                  <a:schemeClr val="bg1"/>
                </a:solidFill>
              </a:defRPr>
            </a:lvl4pPr>
            <a:lvl5pPr marL="1031849" indent="-112710">
              <a:tabLst/>
              <a:defRPr sz="12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/>
              <a:t>Edit Master text style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88FC6-B9ED-1B4D-B57D-6D77F657E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377" y="2244269"/>
            <a:ext cx="2949575" cy="2134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677C4-27F1-1543-80C0-A0389B610D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14279" y="4808992"/>
            <a:ext cx="2219519" cy="137319"/>
          </a:xfrm>
          <a:prstGeom prst="rect">
            <a:avLst/>
          </a:prstGeom>
        </p:spPr>
        <p:txBody>
          <a:bodyPr/>
          <a:lstStyle/>
          <a:p>
            <a:fld id="{975B3030-12A9-8B4C-BF31-16EBB4420CE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5141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7FAE0-7901-DC46-A531-C045AC619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586" y="795130"/>
            <a:ext cx="4598414" cy="4361249"/>
          </a:xfrm>
          <a:prstGeom prst="rect">
            <a:avLst/>
          </a:prstGeom>
          <a:pattFill prst="narHorz">
            <a:fgClr>
              <a:srgbClr val="B4C7E7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10984-2053-4847-BFB5-BD70866F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62" y="1241604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lnSpc>
                <a:spcPts val="29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C9AF4-0440-DF4B-9BAC-5C14C8CE1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462" y="2701747"/>
            <a:ext cx="2949575" cy="1731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FBE79-1CC8-0340-B84F-6AB2402A0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04457" y="4715820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644500-AD60-FC49-B213-2799CC3BEE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3083" y="4432754"/>
            <a:ext cx="569045" cy="4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3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62F9-5C52-B14B-AE40-C9ECEBAC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283" y="1202062"/>
            <a:ext cx="7375427" cy="5013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3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54A84-D8EB-2540-8308-8C7B48A3F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6283" y="1892513"/>
            <a:ext cx="3355877" cy="5013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4C6E6-CDF9-BD47-8D2A-A3AB43E76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6283" y="2511638"/>
            <a:ext cx="3355877" cy="24031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7CAAC-D0A8-D647-B019-117041B7E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0526" y="1892513"/>
            <a:ext cx="3357465" cy="5013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9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DA775-D2C6-FE4D-A5E6-D6EF7A2807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0526" y="2511638"/>
            <a:ext cx="3357465" cy="24031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71BDEB8-3E13-E448-9F70-E1EFED38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8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86E51-632D-544D-94A2-4FE66F4AD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AB8A43-04CA-F041-916E-9B49B911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750" y="1391478"/>
            <a:ext cx="5895302" cy="5216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25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165E492-8CFE-3240-A753-08CEF9BD0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0750" y="2217040"/>
            <a:ext cx="5895302" cy="1929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97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CAF0-F88D-374F-AC76-AB267E72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750" y="1384337"/>
            <a:ext cx="3129885" cy="8336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25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85AFB-8667-0B48-8900-2C8B16E11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300" y="1536737"/>
            <a:ext cx="4139168" cy="3075893"/>
          </a:xfrm>
          <a:prstGeom prst="rect">
            <a:avLst/>
          </a:prstGeom>
        </p:spPr>
        <p:txBody>
          <a:bodyPr/>
          <a:lstStyle>
            <a:lvl1pPr marL="179388" indent="-171450">
              <a:tabLst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6400" indent="-169863">
              <a:tabLst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35000" indent="-114300"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62013" indent="-114300"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89025" indent="-114300"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87569-7A61-344D-B06D-00C0EBDFD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0750" y="2394313"/>
            <a:ext cx="2949575" cy="241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DD959-9D51-9841-8F67-857A3E549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0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E82109A-3A10-A444-ABDE-302C76738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586" y="795131"/>
            <a:ext cx="4598414" cy="4348370"/>
          </a:xfrm>
          <a:prstGeom prst="rect">
            <a:avLst/>
          </a:prstGeom>
          <a:pattFill prst="narHorz">
            <a:fgClr>
              <a:srgbClr val="B4C7E7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7FB0D-D268-2648-9061-48C813EB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82" y="1286328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lnSpc>
                <a:spcPts val="2900"/>
              </a:lnSpc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30B2C-7580-1949-8D90-9598FD782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4182" y="2805792"/>
            <a:ext cx="2949575" cy="902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EDFEEF-3060-1341-AE0A-1B481626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845" y="4715819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EFE103-E08A-9444-8038-9E067E646A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2729" y="4432753"/>
            <a:ext cx="569045" cy="4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6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A0059-4078-2549-8779-D32EBED0C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1791" y="1976671"/>
            <a:ext cx="7395677" cy="2704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3B2E5-7648-9146-9B5C-90123BA8D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422" y="4715819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AE831424-A458-BF40-AA30-C9BA73A5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790" y="1188726"/>
            <a:ext cx="7395677" cy="57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96115-B19D-6F4D-A0C9-574AAFC31644}"/>
              </a:ext>
            </a:extLst>
          </p:cNvPr>
          <p:cNvSpPr/>
          <p:nvPr userDrawn="1"/>
        </p:nvSpPr>
        <p:spPr>
          <a:xfrm>
            <a:off x="1" y="788276"/>
            <a:ext cx="979713" cy="4355224"/>
          </a:xfrm>
          <a:prstGeom prst="rect">
            <a:avLst/>
          </a:prstGeom>
          <a:solidFill>
            <a:srgbClr val="407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7EC9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D04F66-0F66-7244-A518-FAD57073D45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60941" y="4432753"/>
            <a:ext cx="569045" cy="496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D82F7A-3052-9A49-89A2-3A3ACA2AE134}"/>
              </a:ext>
            </a:extLst>
          </p:cNvPr>
          <p:cNvSpPr/>
          <p:nvPr userDrawn="1"/>
        </p:nvSpPr>
        <p:spPr>
          <a:xfrm>
            <a:off x="0" y="0"/>
            <a:ext cx="9144000" cy="788276"/>
          </a:xfrm>
          <a:prstGeom prst="rect">
            <a:avLst/>
          </a:prstGeom>
          <a:solidFill>
            <a:srgbClr val="101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D2295E-95D1-6A4D-8E15-AB81C7C0C15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94682" y="248478"/>
            <a:ext cx="2997875" cy="345993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87E53C4-910E-420C-AC87-7E7AC3B94F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444" y="4577761"/>
            <a:ext cx="810807" cy="3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8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ts val="2100"/>
        </a:lnSpc>
        <a:spcBef>
          <a:spcPct val="0"/>
        </a:spcBef>
        <a:buNone/>
        <a:defRPr sz="2400" b="1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2238" indent="-1222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9250" indent="-112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3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000" indent="-1143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2013" indent="-1143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1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563768-20C5-4441-9175-C74BC7448FFF}"/>
              </a:ext>
            </a:extLst>
          </p:cNvPr>
          <p:cNvSpPr/>
          <p:nvPr userDrawn="1"/>
        </p:nvSpPr>
        <p:spPr>
          <a:xfrm>
            <a:off x="0" y="788276"/>
            <a:ext cx="9144000" cy="4355224"/>
          </a:xfrm>
          <a:prstGeom prst="rect">
            <a:avLst/>
          </a:prstGeom>
          <a:solidFill>
            <a:srgbClr val="407E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05EF783-445A-5541-AEA5-4F3570D6F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729" y="2079452"/>
            <a:ext cx="7395677" cy="176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C7B60FAB-B63A-7F43-800F-0B887CFC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29" y="1450801"/>
            <a:ext cx="7395677" cy="372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92E8AA-3818-4848-A508-77CCA1B16BA5}"/>
              </a:ext>
            </a:extLst>
          </p:cNvPr>
          <p:cNvSpPr/>
          <p:nvPr userDrawn="1"/>
        </p:nvSpPr>
        <p:spPr>
          <a:xfrm>
            <a:off x="0" y="0"/>
            <a:ext cx="9144000" cy="788276"/>
          </a:xfrm>
          <a:prstGeom prst="rect">
            <a:avLst/>
          </a:prstGeom>
          <a:solidFill>
            <a:srgbClr val="101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811496-8CD8-F242-BC89-4C0C1AA8C7B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94682" y="248478"/>
            <a:ext cx="2997875" cy="345993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3CB72A-7527-454C-A0D6-E0C808665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422" y="4715819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CB1BDC-1CE0-D24F-8384-09708D47B6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60941" y="4432753"/>
            <a:ext cx="569045" cy="49620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294FB3A-6A0F-47A1-B5CE-00C6C620AD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1325" y="4577761"/>
            <a:ext cx="810807" cy="3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98" r:id="rId3"/>
    <p:sldLayoutId id="2147483699" r:id="rId4"/>
    <p:sldLayoutId id="2147483700" r:id="rId5"/>
    <p:sldLayoutId id="2147483701" r:id="rId6"/>
    <p:sldLayoutId id="2147483702" r:id="rId7"/>
    <p:sldLayoutId id="2147483704" r:id="rId8"/>
    <p:sldLayoutId id="2147483705" r:id="rId9"/>
  </p:sldLayoutIdLst>
  <p:txStyles>
    <p:titleStyle>
      <a:lvl1pPr algn="l" defTabSz="914400" rtl="0" eaLnBrk="1" latinLnBrk="0" hangingPunct="1">
        <a:lnSpc>
          <a:spcPts val="21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2238" indent="-1143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9250" indent="-112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3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7850" indent="-1143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4863" indent="-1143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31875" indent="-112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91C5F3C-76C4-174F-AE2C-9E7C7F6E383E}"/>
              </a:ext>
            </a:extLst>
          </p:cNvPr>
          <p:cNvSpPr/>
          <p:nvPr userDrawn="1"/>
        </p:nvSpPr>
        <p:spPr>
          <a:xfrm>
            <a:off x="1" y="788276"/>
            <a:ext cx="4394200" cy="4355224"/>
          </a:xfrm>
          <a:prstGeom prst="rect">
            <a:avLst/>
          </a:prstGeom>
          <a:solidFill>
            <a:srgbClr val="407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7EC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FB9960-9D08-C642-831B-89FE9F47AAAB}"/>
              </a:ext>
            </a:extLst>
          </p:cNvPr>
          <p:cNvSpPr/>
          <p:nvPr userDrawn="1"/>
        </p:nvSpPr>
        <p:spPr>
          <a:xfrm>
            <a:off x="0" y="0"/>
            <a:ext cx="9144000" cy="788276"/>
          </a:xfrm>
          <a:prstGeom prst="rect">
            <a:avLst/>
          </a:prstGeom>
          <a:solidFill>
            <a:srgbClr val="101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CAEC4-60E9-F440-9CBC-2BF1C5BD9E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4682" y="248478"/>
            <a:ext cx="2997875" cy="345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DDB4B3-7ADC-B948-878C-500F57C2E9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89301" y="4213406"/>
            <a:ext cx="723899" cy="63124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BCC90B6-E85D-B849-B8F4-048385CDE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48176" y="4778188"/>
            <a:ext cx="2219519" cy="1768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00CF1B7-092B-4859-A7B9-A11FADA2397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6305" y="4493672"/>
            <a:ext cx="810807" cy="3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3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48" r:id="rId2"/>
    <p:sldLayoutId id="214748373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435E4-7F1B-F341-8BC5-296F59AE6CA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546" y="443883"/>
            <a:ext cx="3302000" cy="381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71F3ED-4DDC-1A43-AC6C-8ACACB3DAE4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60941" y="4400652"/>
            <a:ext cx="569045" cy="4962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267D80-3AAD-DE42-8B1E-6DFA2A261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422" y="4733749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91F0D-EAB1-EB4C-AF5D-750ECF063A8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4014" y="4489623"/>
            <a:ext cx="808820" cy="45239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86A3FE5-3F0C-5140-A36E-B5BC9FC72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729" y="2079452"/>
            <a:ext cx="7395677" cy="176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4">
            <a:extLst>
              <a:ext uri="{FF2B5EF4-FFF2-40B4-BE49-F238E27FC236}">
                <a16:creationId xmlns:a16="http://schemas.microsoft.com/office/drawing/2014/main" id="{2C0FD701-E579-F045-B2FA-6BE36113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29" y="1450801"/>
            <a:ext cx="7395677" cy="372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877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42" r:id="rId3"/>
    <p:sldLayoutId id="2147483744" r:id="rId4"/>
    <p:sldLayoutId id="2147483745" r:id="rId5"/>
    <p:sldLayoutId id="2147483664" r:id="rId6"/>
    <p:sldLayoutId id="2147483665" r:id="rId7"/>
    <p:sldLayoutId id="2147483666" r:id="rId8"/>
    <p:sldLayoutId id="2147483743" r:id="rId9"/>
    <p:sldLayoutId id="2147483746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40404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b="0" i="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26-Jun-25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71537B-BAA9-32F5-A9F9-E6E11CA9C1B9}"/>
              </a:ext>
            </a:extLst>
          </p:cNvPr>
          <p:cNvSpPr/>
          <p:nvPr userDrawn="1"/>
        </p:nvSpPr>
        <p:spPr>
          <a:xfrm>
            <a:off x="1" y="788276"/>
            <a:ext cx="979713" cy="4355224"/>
          </a:xfrm>
          <a:prstGeom prst="rect">
            <a:avLst/>
          </a:prstGeom>
          <a:solidFill>
            <a:srgbClr val="407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7EC9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FC5532-8E8D-1D58-DB11-67A009569DC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60941" y="4432753"/>
            <a:ext cx="569045" cy="496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D386BC-18D4-FE36-F287-A0179D85970C}"/>
              </a:ext>
            </a:extLst>
          </p:cNvPr>
          <p:cNvSpPr/>
          <p:nvPr userDrawn="1"/>
        </p:nvSpPr>
        <p:spPr>
          <a:xfrm>
            <a:off x="0" y="0"/>
            <a:ext cx="9144000" cy="788276"/>
          </a:xfrm>
          <a:prstGeom prst="rect">
            <a:avLst/>
          </a:prstGeom>
          <a:solidFill>
            <a:srgbClr val="101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0F5ED0-39EA-4E12-6DFC-B3F5696C9F1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94682" y="248478"/>
            <a:ext cx="2997875" cy="34599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BF6906D-C1CB-9E45-C6C7-1C92EEB49F9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4444" y="4577761"/>
            <a:ext cx="810807" cy="3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1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563768-20C5-4441-9175-C74BC7448FFF}"/>
              </a:ext>
            </a:extLst>
          </p:cNvPr>
          <p:cNvSpPr/>
          <p:nvPr userDrawn="1"/>
        </p:nvSpPr>
        <p:spPr>
          <a:xfrm>
            <a:off x="0" y="788276"/>
            <a:ext cx="9144000" cy="4355224"/>
          </a:xfrm>
          <a:prstGeom prst="rect">
            <a:avLst/>
          </a:prstGeom>
          <a:solidFill>
            <a:srgbClr val="407E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05EF783-445A-5541-AEA5-4F3570D6F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730" y="2079452"/>
            <a:ext cx="7395677" cy="176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C7B60FAB-B63A-7F43-800F-0B887CFC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30" y="1450802"/>
            <a:ext cx="7395677" cy="372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92E8AA-3818-4848-A508-77CCA1B16BA5}"/>
              </a:ext>
            </a:extLst>
          </p:cNvPr>
          <p:cNvSpPr/>
          <p:nvPr userDrawn="1"/>
        </p:nvSpPr>
        <p:spPr>
          <a:xfrm>
            <a:off x="0" y="1"/>
            <a:ext cx="9144000" cy="788276"/>
          </a:xfrm>
          <a:prstGeom prst="rect">
            <a:avLst/>
          </a:prstGeom>
          <a:solidFill>
            <a:srgbClr val="101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811496-8CD8-F242-BC89-4C0C1AA8C7B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94683" y="248479"/>
            <a:ext cx="2997875" cy="345993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3CB72A-7527-454C-A0D6-E0C808665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423" y="4715820"/>
            <a:ext cx="2219519" cy="198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B3030-12A9-8B4C-BF31-16EBB4420C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CB1BDC-1CE0-D24F-8384-09708D47B6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60942" y="4432754"/>
            <a:ext cx="569045" cy="49620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294FB3A-6A0F-47A1-B5CE-00C6C620AD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1326" y="4577762"/>
            <a:ext cx="810807" cy="3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4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p:txStyles>
    <p:titleStyle>
      <a:lvl1pPr algn="l" defTabSz="914378" rtl="0" eaLnBrk="1" latinLnBrk="0" hangingPunct="1">
        <a:lnSpc>
          <a:spcPts val="21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2235" indent="-114297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9241" indent="-112710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3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7835" indent="-114297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4843" indent="-114297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31849" indent="-112710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EBC84FD-3CB2-3966-9C77-7C37B1C9E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6035" r="9092" b="6002"/>
          <a:stretch/>
        </p:blipFill>
        <p:spPr>
          <a:xfrm>
            <a:off x="2642616" y="26694"/>
            <a:ext cx="6501384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78D0F4-4816-4A02-A030-E6053DCEA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690" y="1434948"/>
            <a:ext cx="2662990" cy="22086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Mitigation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McGugan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Director – HM</a:t>
            </a:r>
            <a:b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Hazard Mitigation Officer (SHMO)</a:t>
            </a:r>
            <a:b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0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8C54-0D33-A637-6FB2-4ECC211D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726" y="799252"/>
            <a:ext cx="7886700" cy="4687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Hazard Mitigation Grant Program (HMGP)?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3C9CF-58C2-5484-88B5-7792E1B44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726" y="1268014"/>
            <a:ext cx="5485855" cy="3875485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HMGP is 1 of 4 Hazard Mitigation Assistance (HMA) grants provided by FEMA, focused at providing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post-disaster assistance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while simultaneously reducing risks to individuals and property from future disasters.</a:t>
            </a:r>
          </a:p>
          <a:p>
            <a:pPr lvl="1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HMGP’s focus is ensuring effective Governmental actions incorporate critical mitigation measures to reduce risk during post-disaster reconstruction</a:t>
            </a:r>
          </a:p>
          <a:p>
            <a:pPr lvl="1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Focused at breaking the cycle of damage, reconstruction and repeated damages</a:t>
            </a:r>
          </a:p>
          <a:p>
            <a:pPr lvl="1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Specific Focus Areas:</a:t>
            </a:r>
          </a:p>
          <a:p>
            <a:pPr lvl="2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Community-wide risk reduction projects</a:t>
            </a:r>
          </a:p>
          <a:p>
            <a:pPr lvl="2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Improving resilience of key infrastructure and resource life-lines</a:t>
            </a:r>
          </a:p>
          <a:p>
            <a:pPr lvl="2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Encouraging conservation of the floodplain</a:t>
            </a:r>
          </a:p>
          <a:p>
            <a:pPr lvl="2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Increasing future mitigation planning</a:t>
            </a:r>
          </a:p>
          <a:p>
            <a:pPr marL="342900" lvl="1" indent="0">
              <a:buNone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39CC31-261E-5525-38B3-03D2D97DB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809" y="1268015"/>
            <a:ext cx="2462673" cy="31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2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F6EE-17B0-F5A8-540D-861D729B5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48800"/>
            <a:ext cx="7886700" cy="5192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HMGP-Post Fire Project Types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6131C-A44B-1FD2-0205-E28572365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865" y="1268016"/>
            <a:ext cx="6255449" cy="37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C13F-F8A7-32BC-FBA4-B2B43B24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42" y="811047"/>
            <a:ext cx="7487815" cy="655353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Actions to Successful Applications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EE90B-3682-2D59-4347-4FA4C11AFE40}"/>
              </a:ext>
            </a:extLst>
          </p:cNvPr>
          <p:cNvSpPr txBox="1"/>
          <p:nvPr/>
        </p:nvSpPr>
        <p:spPr>
          <a:xfrm>
            <a:off x="1338193" y="1406400"/>
            <a:ext cx="7002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Must have Wildfire Mitigation Actions in your Regional Hazard Mitigation Plans</a:t>
            </a:r>
          </a:p>
          <a:p>
            <a:endParaRPr lang="en-US" sz="18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Assistance only for clearly defined vulnerable buildings and structures.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Eligible wildfire mitigation projects must clearly demonstrate mitigation of the risk from wildfire to residential and non-residential buildings and structures, including public and commercial facilities.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Projects must be in a Wildland Urban Interface, be adjacent to or intermingled with the built environment, and provide protection to life and the built environment from future wildfires.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7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5E64-D883-D4D4-A40A-E70F5439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792000"/>
            <a:ext cx="7543350" cy="4760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BC91-66D7-570F-340B-85E151493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200" y="1369219"/>
            <a:ext cx="6672150" cy="3263504"/>
          </a:xfrm>
        </p:spPr>
        <p:txBody>
          <a:bodyPr/>
          <a:lstStyle/>
          <a:p>
            <a:r>
              <a:rPr lang="en-US" dirty="0"/>
              <a:t>Building the History of hazards</a:t>
            </a:r>
          </a:p>
          <a:p>
            <a:r>
              <a:rPr lang="en-US" dirty="0"/>
              <a:t>Clearly defined Scope of Work</a:t>
            </a:r>
          </a:p>
          <a:p>
            <a:r>
              <a:rPr lang="en-US" dirty="0"/>
              <a:t>Clearly defined time</a:t>
            </a:r>
          </a:p>
          <a:p>
            <a:r>
              <a:rPr lang="en-US" dirty="0"/>
              <a:t>Good Cost Estimates</a:t>
            </a:r>
          </a:p>
          <a:p>
            <a:r>
              <a:rPr lang="en-US" dirty="0"/>
              <a:t>Helping us build the Benefits Cost Ration</a:t>
            </a:r>
          </a:p>
          <a:p>
            <a:endParaRPr lang="en-US" dirty="0"/>
          </a:p>
          <a:p>
            <a:r>
              <a:rPr lang="en-US" dirty="0"/>
              <a:t>Finally:  Understanding the time to Build and Approve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6915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 -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- 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s - 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sion Title Slides -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t Slides - 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d12e83c9-1cbd-48d1-8be6-e31a19da41b7" xsi:nil="true"/>
    <lcf76f155ced4ddcb4097134ff3c332f xmlns="911fb0eb-b93f-4c79-9d74-2d1f9ebcaed6">
      <Terms xmlns="http://schemas.microsoft.com/office/infopath/2007/PartnerControls"/>
    </lcf76f155ced4ddcb4097134ff3c332f>
    <EditsComplete_x003f_ xmlns="911fb0eb-b93f-4c79-9d74-2d1f9ebcaed6">true</EditsComplete_x003f_>
    <Date xmlns="911fb0eb-b93f-4c79-9d74-2d1f9ebcae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FD157D80FA164E9BF6157BA3CAF043" ma:contentTypeVersion="25" ma:contentTypeDescription="Create a new document." ma:contentTypeScope="" ma:versionID="0a0a3f2baebaefbe9b7e7bfe8f6ffbff">
  <xsd:schema xmlns:xsd="http://www.w3.org/2001/XMLSchema" xmlns:xs="http://www.w3.org/2001/XMLSchema" xmlns:p="http://schemas.microsoft.com/office/2006/metadata/properties" xmlns:ns1="http://schemas.microsoft.com/sharepoint/v3" xmlns:ns2="d12e83c9-1cbd-48d1-8be6-e31a19da41b7" xmlns:ns3="911fb0eb-b93f-4c79-9d74-2d1f9ebcaed6" targetNamespace="http://schemas.microsoft.com/office/2006/metadata/properties" ma:root="true" ma:fieldsID="03569ae2b7111e2213834e0afa49a22a" ns1:_="" ns2:_="" ns3:_="">
    <xsd:import namespace="http://schemas.microsoft.com/sharepoint/v3"/>
    <xsd:import namespace="d12e83c9-1cbd-48d1-8be6-e31a19da41b7"/>
    <xsd:import namespace="911fb0eb-b93f-4c79-9d74-2d1f9ebcae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Date" minOccurs="0"/>
                <xsd:element ref="ns3:EditsComplete_x003f_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e83c9-1cbd-48d1-8be6-e31a19da41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493c3a-920e-4d5d-8590-edea893b9dde}" ma:internalName="TaxCatchAll" ma:showField="CatchAllData" ma:web="d12e83c9-1cbd-48d1-8be6-e31a19da4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fb0eb-b93f-4c79-9d74-2d1f9ebca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4" nillable="true" ma:displayName="Date" ma:format="DateOnly" ma:internalName="Date">
      <xsd:simpleType>
        <xsd:restriction base="dms:DateTime"/>
      </xsd:simpleType>
    </xsd:element>
    <xsd:element name="EditsComplete_x003f_" ma:index="25" nillable="true" ma:displayName="Edits Complete?" ma:default="1" ma:format="Dropdown" ma:internalName="EditsComplete_x003f_">
      <xsd:simpleType>
        <xsd:restriction base="dms:Boolea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67EA12-25DC-4B7B-9B6C-D2E2A4AFFFD3}">
  <ds:schemaRefs>
    <ds:schemaRef ds:uri="http://purl.org/dc/terms/"/>
    <ds:schemaRef ds:uri="http://purl.org/dc/elements/1.1/"/>
    <ds:schemaRef ds:uri="http://schemas.microsoft.com/sharepoint/v3"/>
    <ds:schemaRef ds:uri="911fb0eb-b93f-4c79-9d74-2d1f9ebcaed6"/>
    <ds:schemaRef ds:uri="http://purl.org/dc/dcmitype/"/>
    <ds:schemaRef ds:uri="http://schemas.microsoft.com/office/2006/documentManagement/types"/>
    <ds:schemaRef ds:uri="d12e83c9-1cbd-48d1-8be6-e31a19da41b7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26F556-4AEF-4DBB-BBD2-2B8D926705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01C845-3F2F-477B-ADC5-9CE9DF157E57}">
  <ds:schemaRefs>
    <ds:schemaRef ds:uri="911fb0eb-b93f-4c79-9d74-2d1f9ebcaed6"/>
    <ds:schemaRef ds:uri="d12e83c9-1cbd-48d1-8be6-e31a19da41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242</Words>
  <Application>Microsoft Office PowerPoint</Application>
  <PresentationFormat>On-screen Show (16:9)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Content Slides - White</vt:lpstr>
      <vt:lpstr>Content Slides - Dark Blue</vt:lpstr>
      <vt:lpstr>Title Slides - Dark Blue</vt:lpstr>
      <vt:lpstr>Division Title Slides - White</vt:lpstr>
      <vt:lpstr>Office Theme</vt:lpstr>
      <vt:lpstr>Content Slides - Dark Blue</vt:lpstr>
      <vt:lpstr>Hazard Mitigation  Steve McGugan Assistant Director – HM State Hazard Mitigation Officer (SHMO) </vt:lpstr>
      <vt:lpstr>What is the Hazard Mitigation Grant Program (HMGP)?</vt:lpstr>
      <vt:lpstr>HMGP-Post Fire Project Types</vt:lpstr>
      <vt:lpstr>Key Actions to Successful Applications</vt:lpstr>
      <vt:lpstr>Other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McGugan, Steve (NCEM)</cp:lastModifiedBy>
  <cp:revision>35</cp:revision>
  <cp:lastPrinted>2024-06-13T14:42:43Z</cp:lastPrinted>
  <dcterms:created xsi:type="dcterms:W3CDTF">2020-07-29T22:18:31Z</dcterms:created>
  <dcterms:modified xsi:type="dcterms:W3CDTF">2025-06-26T15:18:20Z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0x01010030FD157D80FA164E9BF6157BA3CAF043</vt:lpwstr>
  </property>
  <property fmtid="{D5CDD505-2E9C-101B-9397-08002B2CF9AE}" pid="3" name="MediaServiceImageTags">
    <vt:lpwstr/>
  </property>
</Properties>
</file>