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0" r:id="rId5"/>
    <p:sldId id="262" r:id="rId6"/>
    <p:sldId id="259" r:id="rId7"/>
    <p:sldId id="257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411E5E-0052-4D1B-B9B4-277BD5A19875}" v="51" dt="2025-06-25T11:56:26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y, Robbie" userId="2c4c3bb3-1d7a-422f-b0c0-3e3b16032bfd" providerId="ADAL" clId="{84411E5E-0052-4D1B-B9B4-277BD5A19875}"/>
    <pc:docChg chg="undo custSel addSld modSld sldOrd">
      <pc:chgData name="Perry, Robbie" userId="2c4c3bb3-1d7a-422f-b0c0-3e3b16032bfd" providerId="ADAL" clId="{84411E5E-0052-4D1B-B9B4-277BD5A19875}" dt="2025-06-25T11:56:26.036" v="2690"/>
      <pc:docMkLst>
        <pc:docMk/>
      </pc:docMkLst>
      <pc:sldChg chg="modAnim">
        <pc:chgData name="Perry, Robbie" userId="2c4c3bb3-1d7a-422f-b0c0-3e3b16032bfd" providerId="ADAL" clId="{84411E5E-0052-4D1B-B9B4-277BD5A19875}" dt="2025-06-25T11:56:26.036" v="2690"/>
        <pc:sldMkLst>
          <pc:docMk/>
          <pc:sldMk cId="1039261121" sldId="256"/>
        </pc:sldMkLst>
      </pc:sldChg>
      <pc:sldChg chg="addSp modSp mod">
        <pc:chgData name="Perry, Robbie" userId="2c4c3bb3-1d7a-422f-b0c0-3e3b16032bfd" providerId="ADAL" clId="{84411E5E-0052-4D1B-B9B4-277BD5A19875}" dt="2025-06-24T16:59:27.194" v="1793" actId="113"/>
        <pc:sldMkLst>
          <pc:docMk/>
          <pc:sldMk cId="1621327249" sldId="257"/>
        </pc:sldMkLst>
        <pc:spChg chg="mod">
          <ac:chgData name="Perry, Robbie" userId="2c4c3bb3-1d7a-422f-b0c0-3e3b16032bfd" providerId="ADAL" clId="{84411E5E-0052-4D1B-B9B4-277BD5A19875}" dt="2025-06-23T20:52:48.122" v="409" actId="113"/>
          <ac:spMkLst>
            <pc:docMk/>
            <pc:sldMk cId="1621327249" sldId="257"/>
            <ac:spMk id="2" creationId="{00F61DDF-80E2-FB7C-0DFD-9C694410409E}"/>
          </ac:spMkLst>
        </pc:spChg>
        <pc:spChg chg="mod">
          <ac:chgData name="Perry, Robbie" userId="2c4c3bb3-1d7a-422f-b0c0-3e3b16032bfd" providerId="ADAL" clId="{84411E5E-0052-4D1B-B9B4-277BD5A19875}" dt="2025-06-24T16:59:27.194" v="1793" actId="113"/>
          <ac:spMkLst>
            <pc:docMk/>
            <pc:sldMk cId="1621327249" sldId="257"/>
            <ac:spMk id="10" creationId="{65F2AEA5-EB9D-A5E1-7471-F1C55DF31348}"/>
          </ac:spMkLst>
        </pc:spChg>
        <pc:picChg chg="add mod">
          <ac:chgData name="Perry, Robbie" userId="2c4c3bb3-1d7a-422f-b0c0-3e3b16032bfd" providerId="ADAL" clId="{84411E5E-0052-4D1B-B9B4-277BD5A19875}" dt="2025-06-24T16:54:35.243" v="1759" actId="29295"/>
          <ac:picMkLst>
            <pc:docMk/>
            <pc:sldMk cId="1621327249" sldId="257"/>
            <ac:picMk id="4" creationId="{B7933B07-2B84-AFB6-7B03-2843DA95851F}"/>
          </ac:picMkLst>
        </pc:picChg>
      </pc:sldChg>
      <pc:sldChg chg="addSp modSp mod ord">
        <pc:chgData name="Perry, Robbie" userId="2c4c3bb3-1d7a-422f-b0c0-3e3b16032bfd" providerId="ADAL" clId="{84411E5E-0052-4D1B-B9B4-277BD5A19875}" dt="2025-06-24T16:57:04.047" v="1782"/>
        <pc:sldMkLst>
          <pc:docMk/>
          <pc:sldMk cId="1572213976" sldId="258"/>
        </pc:sldMkLst>
        <pc:spChg chg="mod">
          <ac:chgData name="Perry, Robbie" userId="2c4c3bb3-1d7a-422f-b0c0-3e3b16032bfd" providerId="ADAL" clId="{84411E5E-0052-4D1B-B9B4-277BD5A19875}" dt="2025-06-24T16:54:59.952" v="1762" actId="113"/>
          <ac:spMkLst>
            <pc:docMk/>
            <pc:sldMk cId="1572213976" sldId="258"/>
            <ac:spMk id="3" creationId="{F34EF83C-F1DF-651E-DB5A-5B0B064C2E10}"/>
          </ac:spMkLst>
        </pc:spChg>
        <pc:picChg chg="add mod">
          <ac:chgData name="Perry, Robbie" userId="2c4c3bb3-1d7a-422f-b0c0-3e3b16032bfd" providerId="ADAL" clId="{84411E5E-0052-4D1B-B9B4-277BD5A19875}" dt="2025-06-24T16:55:09.658" v="1764" actId="29295"/>
          <ac:picMkLst>
            <pc:docMk/>
            <pc:sldMk cId="1572213976" sldId="258"/>
            <ac:picMk id="6" creationId="{A69274E9-475C-1D2B-E3E7-EF0CAFF68B71}"/>
          </ac:picMkLst>
        </pc:picChg>
      </pc:sldChg>
      <pc:sldChg chg="addSp delSp modSp mod ord">
        <pc:chgData name="Perry, Robbie" userId="2c4c3bb3-1d7a-422f-b0c0-3e3b16032bfd" providerId="ADAL" clId="{84411E5E-0052-4D1B-B9B4-277BD5A19875}" dt="2025-06-24T17:45:06.610" v="2655" actId="14100"/>
        <pc:sldMkLst>
          <pc:docMk/>
          <pc:sldMk cId="1243349093" sldId="259"/>
        </pc:sldMkLst>
        <pc:spChg chg="mod">
          <ac:chgData name="Perry, Robbie" userId="2c4c3bb3-1d7a-422f-b0c0-3e3b16032bfd" providerId="ADAL" clId="{84411E5E-0052-4D1B-B9B4-277BD5A19875}" dt="2025-06-23T20:46:37.559" v="2" actId="113"/>
          <ac:spMkLst>
            <pc:docMk/>
            <pc:sldMk cId="1243349093" sldId="259"/>
            <ac:spMk id="2" creationId="{703C781C-B1DA-B6D6-2886-886386C0FCFC}"/>
          </ac:spMkLst>
        </pc:spChg>
        <pc:spChg chg="mod">
          <ac:chgData name="Perry, Robbie" userId="2c4c3bb3-1d7a-422f-b0c0-3e3b16032bfd" providerId="ADAL" clId="{84411E5E-0052-4D1B-B9B4-277BD5A19875}" dt="2025-06-24T16:55:43.081" v="1772" actId="113"/>
          <ac:spMkLst>
            <pc:docMk/>
            <pc:sldMk cId="1243349093" sldId="259"/>
            <ac:spMk id="3" creationId="{CE4357C1-316F-8F56-9A27-3C3559922A1D}"/>
          </ac:spMkLst>
        </pc:spChg>
        <pc:spChg chg="add mod">
          <ac:chgData name="Perry, Robbie" userId="2c4c3bb3-1d7a-422f-b0c0-3e3b16032bfd" providerId="ADAL" clId="{84411E5E-0052-4D1B-B9B4-277BD5A19875}" dt="2025-06-24T17:44:45.090" v="2651" actId="478"/>
          <ac:spMkLst>
            <pc:docMk/>
            <pc:sldMk cId="1243349093" sldId="259"/>
            <ac:spMk id="8" creationId="{B4080509-BD23-D9F3-B089-F17666A30A51}"/>
          </ac:spMkLst>
        </pc:spChg>
        <pc:spChg chg="del">
          <ac:chgData name="Perry, Robbie" userId="2c4c3bb3-1d7a-422f-b0c0-3e3b16032bfd" providerId="ADAL" clId="{84411E5E-0052-4D1B-B9B4-277BD5A19875}" dt="2025-06-23T20:45:59.061" v="0" actId="26606"/>
          <ac:spMkLst>
            <pc:docMk/>
            <pc:sldMk cId="1243349093" sldId="259"/>
            <ac:spMk id="15" creationId="{989BE678-777B-482A-A616-FEDC47B162E5}"/>
          </ac:spMkLst>
        </pc:spChg>
        <pc:spChg chg="del">
          <ac:chgData name="Perry, Robbie" userId="2c4c3bb3-1d7a-422f-b0c0-3e3b16032bfd" providerId="ADAL" clId="{84411E5E-0052-4D1B-B9B4-277BD5A19875}" dt="2025-06-23T20:45:59.061" v="0" actId="26606"/>
          <ac:spMkLst>
            <pc:docMk/>
            <pc:sldMk cId="1243349093" sldId="259"/>
            <ac:spMk id="21" creationId="{D28BE0C3-2102-4820-B88B-A448B1840D14}"/>
          </ac:spMkLst>
        </pc:spChg>
        <pc:spChg chg="add">
          <ac:chgData name="Perry, Robbie" userId="2c4c3bb3-1d7a-422f-b0c0-3e3b16032bfd" providerId="ADAL" clId="{84411E5E-0052-4D1B-B9B4-277BD5A19875}" dt="2025-06-23T20:45:59.061" v="0" actId="26606"/>
          <ac:spMkLst>
            <pc:docMk/>
            <pc:sldMk cId="1243349093" sldId="259"/>
            <ac:spMk id="30" creationId="{989BE678-777B-482A-A616-FEDC47B162E5}"/>
          </ac:spMkLst>
        </pc:spChg>
        <pc:spChg chg="add">
          <ac:chgData name="Perry, Robbie" userId="2c4c3bb3-1d7a-422f-b0c0-3e3b16032bfd" providerId="ADAL" clId="{84411E5E-0052-4D1B-B9B4-277BD5A19875}" dt="2025-06-23T20:45:59.061" v="0" actId="26606"/>
          <ac:spMkLst>
            <pc:docMk/>
            <pc:sldMk cId="1243349093" sldId="259"/>
            <ac:spMk id="36" creationId="{D28BE0C3-2102-4820-B88B-A448B1840D14}"/>
          </ac:spMkLst>
        </pc:spChg>
        <pc:picChg chg="add mod">
          <ac:chgData name="Perry, Robbie" userId="2c4c3bb3-1d7a-422f-b0c0-3e3b16032bfd" providerId="ADAL" clId="{84411E5E-0052-4D1B-B9B4-277BD5A19875}" dt="2025-06-24T16:55:43.737" v="1773" actId="1076"/>
          <ac:picMkLst>
            <pc:docMk/>
            <pc:sldMk cId="1243349093" sldId="259"/>
            <ac:picMk id="5" creationId="{9690DB01-563D-0A3D-E9BC-E11B8EACBA2C}"/>
          </ac:picMkLst>
        </pc:picChg>
        <pc:picChg chg="del mod">
          <ac:chgData name="Perry, Robbie" userId="2c4c3bb3-1d7a-422f-b0c0-3e3b16032bfd" providerId="ADAL" clId="{84411E5E-0052-4D1B-B9B4-277BD5A19875}" dt="2025-06-24T17:44:45.090" v="2651" actId="478"/>
          <ac:picMkLst>
            <pc:docMk/>
            <pc:sldMk cId="1243349093" sldId="259"/>
            <ac:picMk id="6" creationId="{0AA54311-1466-9739-E1A1-7B7AB9DA2204}"/>
          </ac:picMkLst>
        </pc:picChg>
        <pc:picChg chg="add mod">
          <ac:chgData name="Perry, Robbie" userId="2c4c3bb3-1d7a-422f-b0c0-3e3b16032bfd" providerId="ADAL" clId="{84411E5E-0052-4D1B-B9B4-277BD5A19875}" dt="2025-06-24T17:45:06.610" v="2655" actId="14100"/>
          <ac:picMkLst>
            <pc:docMk/>
            <pc:sldMk cId="1243349093" sldId="259"/>
            <ac:picMk id="10" creationId="{BB041AAD-4EE2-9E85-5D9D-6F150A77B9DA}"/>
          </ac:picMkLst>
        </pc:picChg>
        <pc:picChg chg="del">
          <ac:chgData name="Perry, Robbie" userId="2c4c3bb3-1d7a-422f-b0c0-3e3b16032bfd" providerId="ADAL" clId="{84411E5E-0052-4D1B-B9B4-277BD5A19875}" dt="2025-06-23T20:45:59.061" v="0" actId="26606"/>
          <ac:picMkLst>
            <pc:docMk/>
            <pc:sldMk cId="1243349093" sldId="259"/>
            <ac:picMk id="11" creationId="{DF19BAF3-7E20-4B9D-B544-BABAEEA1FA75}"/>
          </ac:picMkLst>
        </pc:picChg>
        <pc:picChg chg="del">
          <ac:chgData name="Perry, Robbie" userId="2c4c3bb3-1d7a-422f-b0c0-3e3b16032bfd" providerId="ADAL" clId="{84411E5E-0052-4D1B-B9B4-277BD5A19875}" dt="2025-06-23T20:45:59.061" v="0" actId="26606"/>
          <ac:picMkLst>
            <pc:docMk/>
            <pc:sldMk cId="1243349093" sldId="259"/>
            <ac:picMk id="13" creationId="{950648F4-ABCD-4DF0-8641-76CFB2354721}"/>
          </ac:picMkLst>
        </pc:picChg>
        <pc:picChg chg="del">
          <ac:chgData name="Perry, Robbie" userId="2c4c3bb3-1d7a-422f-b0c0-3e3b16032bfd" providerId="ADAL" clId="{84411E5E-0052-4D1B-B9B4-277BD5A19875}" dt="2025-06-23T20:45:59.061" v="0" actId="26606"/>
          <ac:picMkLst>
            <pc:docMk/>
            <pc:sldMk cId="1243349093" sldId="259"/>
            <ac:picMk id="17" creationId="{CF1EB4BD-9C7E-4AA3-9681-C7EB0DA6250B}"/>
          </ac:picMkLst>
        </pc:picChg>
        <pc:picChg chg="del">
          <ac:chgData name="Perry, Robbie" userId="2c4c3bb3-1d7a-422f-b0c0-3e3b16032bfd" providerId="ADAL" clId="{84411E5E-0052-4D1B-B9B4-277BD5A19875}" dt="2025-06-23T20:45:59.061" v="0" actId="26606"/>
          <ac:picMkLst>
            <pc:docMk/>
            <pc:sldMk cId="1243349093" sldId="259"/>
            <ac:picMk id="19" creationId="{94AAE3AA-3759-4D28-B0EF-575F25A5146C}"/>
          </ac:picMkLst>
        </pc:picChg>
        <pc:picChg chg="add">
          <ac:chgData name="Perry, Robbie" userId="2c4c3bb3-1d7a-422f-b0c0-3e3b16032bfd" providerId="ADAL" clId="{84411E5E-0052-4D1B-B9B4-277BD5A19875}" dt="2025-06-23T20:45:59.061" v="0" actId="26606"/>
          <ac:picMkLst>
            <pc:docMk/>
            <pc:sldMk cId="1243349093" sldId="259"/>
            <ac:picMk id="26" creationId="{DF19BAF3-7E20-4B9D-B544-BABAEEA1FA75}"/>
          </ac:picMkLst>
        </pc:picChg>
        <pc:picChg chg="add">
          <ac:chgData name="Perry, Robbie" userId="2c4c3bb3-1d7a-422f-b0c0-3e3b16032bfd" providerId="ADAL" clId="{84411E5E-0052-4D1B-B9B4-277BD5A19875}" dt="2025-06-23T20:45:59.061" v="0" actId="26606"/>
          <ac:picMkLst>
            <pc:docMk/>
            <pc:sldMk cId="1243349093" sldId="259"/>
            <ac:picMk id="28" creationId="{950648F4-ABCD-4DF0-8641-76CFB2354721}"/>
          </ac:picMkLst>
        </pc:picChg>
        <pc:picChg chg="add">
          <ac:chgData name="Perry, Robbie" userId="2c4c3bb3-1d7a-422f-b0c0-3e3b16032bfd" providerId="ADAL" clId="{84411E5E-0052-4D1B-B9B4-277BD5A19875}" dt="2025-06-23T20:45:59.061" v="0" actId="26606"/>
          <ac:picMkLst>
            <pc:docMk/>
            <pc:sldMk cId="1243349093" sldId="259"/>
            <ac:picMk id="32" creationId="{CF1EB4BD-9C7E-4AA3-9681-C7EB0DA6250B}"/>
          </ac:picMkLst>
        </pc:picChg>
        <pc:picChg chg="add">
          <ac:chgData name="Perry, Robbie" userId="2c4c3bb3-1d7a-422f-b0c0-3e3b16032bfd" providerId="ADAL" clId="{84411E5E-0052-4D1B-B9B4-277BD5A19875}" dt="2025-06-23T20:45:59.061" v="0" actId="26606"/>
          <ac:picMkLst>
            <pc:docMk/>
            <pc:sldMk cId="1243349093" sldId="259"/>
            <ac:picMk id="34" creationId="{94AAE3AA-3759-4D28-B0EF-575F25A5146C}"/>
          </ac:picMkLst>
        </pc:picChg>
      </pc:sldChg>
      <pc:sldChg chg="addSp delSp modSp new mod ord setBg">
        <pc:chgData name="Perry, Robbie" userId="2c4c3bb3-1d7a-422f-b0c0-3e3b16032bfd" providerId="ADAL" clId="{84411E5E-0052-4D1B-B9B4-277BD5A19875}" dt="2025-06-24T16:58:21.008" v="1792" actId="113"/>
        <pc:sldMkLst>
          <pc:docMk/>
          <pc:sldMk cId="2344392205" sldId="260"/>
        </pc:sldMkLst>
        <pc:spChg chg="mod">
          <ac:chgData name="Perry, Robbie" userId="2c4c3bb3-1d7a-422f-b0c0-3e3b16032bfd" providerId="ADAL" clId="{84411E5E-0052-4D1B-B9B4-277BD5A19875}" dt="2025-06-23T20:51:55.389" v="404" actId="113"/>
          <ac:spMkLst>
            <pc:docMk/>
            <pc:sldMk cId="2344392205" sldId="260"/>
            <ac:spMk id="2" creationId="{6A0D86FA-518E-355B-BCF3-FFF41E3CE5FC}"/>
          </ac:spMkLst>
        </pc:spChg>
        <pc:spChg chg="mod">
          <ac:chgData name="Perry, Robbie" userId="2c4c3bb3-1d7a-422f-b0c0-3e3b16032bfd" providerId="ADAL" clId="{84411E5E-0052-4D1B-B9B4-277BD5A19875}" dt="2025-06-24T16:58:21.008" v="1792" actId="113"/>
          <ac:spMkLst>
            <pc:docMk/>
            <pc:sldMk cId="2344392205" sldId="260"/>
            <ac:spMk id="3" creationId="{D387FA7B-7BD4-9066-9648-7E9AAAB72646}"/>
          </ac:spMkLst>
        </pc:spChg>
        <pc:spChg chg="del">
          <ac:chgData name="Perry, Robbie" userId="2c4c3bb3-1d7a-422f-b0c0-3e3b16032bfd" providerId="ADAL" clId="{84411E5E-0052-4D1B-B9B4-277BD5A19875}" dt="2025-06-23T20:51:41.187" v="400" actId="931"/>
          <ac:spMkLst>
            <pc:docMk/>
            <pc:sldMk cId="2344392205" sldId="260"/>
            <ac:spMk id="4" creationId="{D3D05F84-D9F4-B9E9-87F9-62701E2CDD01}"/>
          </ac:spMkLst>
        </pc:spChg>
        <pc:spChg chg="add">
          <ac:chgData name="Perry, Robbie" userId="2c4c3bb3-1d7a-422f-b0c0-3e3b16032bfd" providerId="ADAL" clId="{84411E5E-0052-4D1B-B9B4-277BD5A19875}" dt="2025-06-23T20:51:49.965" v="403" actId="26606"/>
          <ac:spMkLst>
            <pc:docMk/>
            <pc:sldMk cId="2344392205" sldId="260"/>
            <ac:spMk id="15" creationId="{989BE678-777B-482A-A616-FEDC47B162E5}"/>
          </ac:spMkLst>
        </pc:spChg>
        <pc:spChg chg="add">
          <ac:chgData name="Perry, Robbie" userId="2c4c3bb3-1d7a-422f-b0c0-3e3b16032bfd" providerId="ADAL" clId="{84411E5E-0052-4D1B-B9B4-277BD5A19875}" dt="2025-06-23T20:51:49.965" v="403" actId="26606"/>
          <ac:spMkLst>
            <pc:docMk/>
            <pc:sldMk cId="2344392205" sldId="260"/>
            <ac:spMk id="21" creationId="{D28BE0C3-2102-4820-B88B-A448B1840D14}"/>
          </ac:spMkLst>
        </pc:spChg>
        <pc:spChg chg="add">
          <ac:chgData name="Perry, Robbie" userId="2c4c3bb3-1d7a-422f-b0c0-3e3b16032bfd" providerId="ADAL" clId="{84411E5E-0052-4D1B-B9B4-277BD5A19875}" dt="2025-06-23T20:51:49.965" v="403" actId="26606"/>
          <ac:spMkLst>
            <pc:docMk/>
            <pc:sldMk cId="2344392205" sldId="260"/>
            <ac:spMk id="23" creationId="{C8A3C342-1D03-412F-8DD3-BF519E8E0AE9}"/>
          </ac:spMkLst>
        </pc:spChg>
        <pc:spChg chg="add">
          <ac:chgData name="Perry, Robbie" userId="2c4c3bb3-1d7a-422f-b0c0-3e3b16032bfd" providerId="ADAL" clId="{84411E5E-0052-4D1B-B9B4-277BD5A19875}" dt="2025-06-23T20:51:49.965" v="403" actId="26606"/>
          <ac:spMkLst>
            <pc:docMk/>
            <pc:sldMk cId="2344392205" sldId="260"/>
            <ac:spMk id="25" creationId="{81CC9B02-E087-4350-AEBD-2C3CF001AF01}"/>
          </ac:spMkLst>
        </pc:spChg>
        <pc:picChg chg="add mod">
          <ac:chgData name="Perry, Robbie" userId="2c4c3bb3-1d7a-422f-b0c0-3e3b16032bfd" providerId="ADAL" clId="{84411E5E-0052-4D1B-B9B4-277BD5A19875}" dt="2025-06-24T16:58:13.895" v="1790" actId="1076"/>
          <ac:picMkLst>
            <pc:docMk/>
            <pc:sldMk cId="2344392205" sldId="260"/>
            <ac:picMk id="5" creationId="{2C974093-5178-D62C-772F-48B975FA2E63}"/>
          </ac:picMkLst>
        </pc:picChg>
        <pc:picChg chg="add mod">
          <ac:chgData name="Perry, Robbie" userId="2c4c3bb3-1d7a-422f-b0c0-3e3b16032bfd" providerId="ADAL" clId="{84411E5E-0052-4D1B-B9B4-277BD5A19875}" dt="2025-06-23T20:52:33.242" v="408" actId="1076"/>
          <ac:picMkLst>
            <pc:docMk/>
            <pc:sldMk cId="2344392205" sldId="260"/>
            <ac:picMk id="6" creationId="{0B329676-FEAD-91B2-2E0F-9C4779FC7D3F}"/>
          </ac:picMkLst>
        </pc:picChg>
        <pc:picChg chg="add">
          <ac:chgData name="Perry, Robbie" userId="2c4c3bb3-1d7a-422f-b0c0-3e3b16032bfd" providerId="ADAL" clId="{84411E5E-0052-4D1B-B9B4-277BD5A19875}" dt="2025-06-23T20:51:49.965" v="403" actId="26606"/>
          <ac:picMkLst>
            <pc:docMk/>
            <pc:sldMk cId="2344392205" sldId="260"/>
            <ac:picMk id="11" creationId="{DF19BAF3-7E20-4B9D-B544-BABAEEA1FA75}"/>
          </ac:picMkLst>
        </pc:picChg>
        <pc:picChg chg="add">
          <ac:chgData name="Perry, Robbie" userId="2c4c3bb3-1d7a-422f-b0c0-3e3b16032bfd" providerId="ADAL" clId="{84411E5E-0052-4D1B-B9B4-277BD5A19875}" dt="2025-06-23T20:51:49.965" v="403" actId="26606"/>
          <ac:picMkLst>
            <pc:docMk/>
            <pc:sldMk cId="2344392205" sldId="260"/>
            <ac:picMk id="13" creationId="{950648F4-ABCD-4DF0-8641-76CFB2354721}"/>
          </ac:picMkLst>
        </pc:picChg>
        <pc:picChg chg="add">
          <ac:chgData name="Perry, Robbie" userId="2c4c3bb3-1d7a-422f-b0c0-3e3b16032bfd" providerId="ADAL" clId="{84411E5E-0052-4D1B-B9B4-277BD5A19875}" dt="2025-06-23T20:51:49.965" v="403" actId="26606"/>
          <ac:picMkLst>
            <pc:docMk/>
            <pc:sldMk cId="2344392205" sldId="260"/>
            <ac:picMk id="17" creationId="{CF1EB4BD-9C7E-4AA3-9681-C7EB0DA6250B}"/>
          </ac:picMkLst>
        </pc:picChg>
        <pc:picChg chg="add">
          <ac:chgData name="Perry, Robbie" userId="2c4c3bb3-1d7a-422f-b0c0-3e3b16032bfd" providerId="ADAL" clId="{84411E5E-0052-4D1B-B9B4-277BD5A19875}" dt="2025-06-23T20:51:49.965" v="403" actId="26606"/>
          <ac:picMkLst>
            <pc:docMk/>
            <pc:sldMk cId="2344392205" sldId="260"/>
            <ac:picMk id="19" creationId="{94AAE3AA-3759-4D28-B0EF-575F25A5146C}"/>
          </ac:picMkLst>
        </pc:picChg>
      </pc:sldChg>
      <pc:sldChg chg="addSp delSp modSp new mod ord setBg">
        <pc:chgData name="Perry, Robbie" userId="2c4c3bb3-1d7a-422f-b0c0-3e3b16032bfd" providerId="ADAL" clId="{84411E5E-0052-4D1B-B9B4-277BD5A19875}" dt="2025-06-24T16:54:47.843" v="1761" actId="29295"/>
        <pc:sldMkLst>
          <pc:docMk/>
          <pc:sldMk cId="1935121410" sldId="261"/>
        </pc:sldMkLst>
        <pc:spChg chg="mod">
          <ac:chgData name="Perry, Robbie" userId="2c4c3bb3-1d7a-422f-b0c0-3e3b16032bfd" providerId="ADAL" clId="{84411E5E-0052-4D1B-B9B4-277BD5A19875}" dt="2025-06-24T13:19:40.361" v="523" actId="26606"/>
          <ac:spMkLst>
            <pc:docMk/>
            <pc:sldMk cId="1935121410" sldId="261"/>
            <ac:spMk id="2" creationId="{97335D42-23F0-7A90-8423-59AE9C04FF0E}"/>
          </ac:spMkLst>
        </pc:spChg>
        <pc:spChg chg="add del mod ord">
          <ac:chgData name="Perry, Robbie" userId="2c4c3bb3-1d7a-422f-b0c0-3e3b16032bfd" providerId="ADAL" clId="{84411E5E-0052-4D1B-B9B4-277BD5A19875}" dt="2025-06-24T13:19:40.361" v="523" actId="26606"/>
          <ac:spMkLst>
            <pc:docMk/>
            <pc:sldMk cId="1935121410" sldId="261"/>
            <ac:spMk id="3" creationId="{0EF7BCF1-8758-3559-1AC4-D6E431D45541}"/>
          </ac:spMkLst>
        </pc:spChg>
        <pc:spChg chg="add del">
          <ac:chgData name="Perry, Robbie" userId="2c4c3bb3-1d7a-422f-b0c0-3e3b16032bfd" providerId="ADAL" clId="{84411E5E-0052-4D1B-B9B4-277BD5A19875}" dt="2025-06-24T13:19:11.055" v="514" actId="26606"/>
          <ac:spMkLst>
            <pc:docMk/>
            <pc:sldMk cId="1935121410" sldId="261"/>
            <ac:spMk id="1028" creationId="{C8A3C342-1D03-412F-8DD3-BF519E8E0AE9}"/>
          </ac:spMkLst>
        </pc:spChg>
        <pc:spChg chg="add del">
          <ac:chgData name="Perry, Robbie" userId="2c4c3bb3-1d7a-422f-b0c0-3e3b16032bfd" providerId="ADAL" clId="{84411E5E-0052-4D1B-B9B4-277BD5A19875}" dt="2025-06-24T13:19:11.055" v="514" actId="26606"/>
          <ac:spMkLst>
            <pc:docMk/>
            <pc:sldMk cId="1935121410" sldId="261"/>
            <ac:spMk id="1029" creationId="{81CC9B02-E087-4350-AEBD-2C3CF001AF01}"/>
          </ac:spMkLst>
        </pc:spChg>
        <pc:spChg chg="add del">
          <ac:chgData name="Perry, Robbie" userId="2c4c3bb3-1d7a-422f-b0c0-3e3b16032bfd" providerId="ADAL" clId="{84411E5E-0052-4D1B-B9B4-277BD5A19875}" dt="2025-06-24T13:18:45.864" v="508" actId="26606"/>
          <ac:spMkLst>
            <pc:docMk/>
            <pc:sldMk cId="1935121410" sldId="261"/>
            <ac:spMk id="1031" creationId="{C8A3C342-1D03-412F-8DD3-BF519E8E0AE9}"/>
          </ac:spMkLst>
        </pc:spChg>
        <pc:spChg chg="add del">
          <ac:chgData name="Perry, Robbie" userId="2c4c3bb3-1d7a-422f-b0c0-3e3b16032bfd" providerId="ADAL" clId="{84411E5E-0052-4D1B-B9B4-277BD5A19875}" dt="2025-06-24T13:19:19.792" v="516" actId="26606"/>
          <ac:spMkLst>
            <pc:docMk/>
            <pc:sldMk cId="1935121410" sldId="261"/>
            <ac:spMk id="1032" creationId="{AA047838-7F9E-43CF-A116-26E7AAA8F842}"/>
          </ac:spMkLst>
        </pc:spChg>
        <pc:spChg chg="add del">
          <ac:chgData name="Perry, Robbie" userId="2c4c3bb3-1d7a-422f-b0c0-3e3b16032bfd" providerId="ADAL" clId="{84411E5E-0052-4D1B-B9B4-277BD5A19875}" dt="2025-06-24T13:18:45.864" v="508" actId="26606"/>
          <ac:spMkLst>
            <pc:docMk/>
            <pc:sldMk cId="1935121410" sldId="261"/>
            <ac:spMk id="1033" creationId="{81CC9B02-E087-4350-AEBD-2C3CF001AF01}"/>
          </ac:spMkLst>
        </pc:spChg>
        <pc:spChg chg="add mod">
          <ac:chgData name="Perry, Robbie" userId="2c4c3bb3-1d7a-422f-b0c0-3e3b16032bfd" providerId="ADAL" clId="{84411E5E-0052-4D1B-B9B4-277BD5A19875}" dt="2025-06-24T16:53:58.361" v="1754" actId="27636"/>
          <ac:spMkLst>
            <pc:docMk/>
            <pc:sldMk cId="1935121410" sldId="261"/>
            <ac:spMk id="1040" creationId="{0EF7BCF1-8758-3559-1AC4-D6E431D45541}"/>
          </ac:spMkLst>
        </pc:spChg>
        <pc:graphicFrameChg chg="add del">
          <ac:chgData name="Perry, Robbie" userId="2c4c3bb3-1d7a-422f-b0c0-3e3b16032bfd" providerId="ADAL" clId="{84411E5E-0052-4D1B-B9B4-277BD5A19875}" dt="2025-06-24T13:19:25.380" v="518" actId="26606"/>
          <ac:graphicFrameMkLst>
            <pc:docMk/>
            <pc:sldMk cId="1935121410" sldId="261"/>
            <ac:graphicFrameMk id="1034" creationId="{739F1FD0-D404-E7E0-A28C-E16D14E3FD07}"/>
          </ac:graphicFrameMkLst>
        </pc:graphicFrameChg>
        <pc:graphicFrameChg chg="add del">
          <ac:chgData name="Perry, Robbie" userId="2c4c3bb3-1d7a-422f-b0c0-3e3b16032bfd" providerId="ADAL" clId="{84411E5E-0052-4D1B-B9B4-277BD5A19875}" dt="2025-06-24T13:19:31.874" v="520" actId="26606"/>
          <ac:graphicFrameMkLst>
            <pc:docMk/>
            <pc:sldMk cId="1935121410" sldId="261"/>
            <ac:graphicFrameMk id="1036" creationId="{B8A81903-4732-BB82-8575-8610F2A3FA27}"/>
          </ac:graphicFrameMkLst>
        </pc:graphicFrameChg>
        <pc:graphicFrameChg chg="add del">
          <ac:chgData name="Perry, Robbie" userId="2c4c3bb3-1d7a-422f-b0c0-3e3b16032bfd" providerId="ADAL" clId="{84411E5E-0052-4D1B-B9B4-277BD5A19875}" dt="2025-06-24T13:19:40.357" v="522" actId="26606"/>
          <ac:graphicFrameMkLst>
            <pc:docMk/>
            <pc:sldMk cId="1935121410" sldId="261"/>
            <ac:graphicFrameMk id="1038" creationId="{D5AAF68D-8FAF-2424-A33E-BEA14A592224}"/>
          </ac:graphicFrameMkLst>
        </pc:graphicFrameChg>
        <pc:picChg chg="add mod">
          <ac:chgData name="Perry, Robbie" userId="2c4c3bb3-1d7a-422f-b0c0-3e3b16032bfd" providerId="ADAL" clId="{84411E5E-0052-4D1B-B9B4-277BD5A19875}" dt="2025-06-24T16:54:47.843" v="1761" actId="29295"/>
          <ac:picMkLst>
            <pc:docMk/>
            <pc:sldMk cId="1935121410" sldId="261"/>
            <ac:picMk id="5" creationId="{D846D799-515D-F35D-2B87-1F03A22FFA96}"/>
          </ac:picMkLst>
        </pc:picChg>
        <pc:picChg chg="add mod ord">
          <ac:chgData name="Perry, Robbie" userId="2c4c3bb3-1d7a-422f-b0c0-3e3b16032bfd" providerId="ADAL" clId="{84411E5E-0052-4D1B-B9B4-277BD5A19875}" dt="2025-06-24T13:19:40.361" v="523" actId="26606"/>
          <ac:picMkLst>
            <pc:docMk/>
            <pc:sldMk cId="1935121410" sldId="261"/>
            <ac:picMk id="1026" creationId="{4BF842CD-A862-F6B0-BDE4-953FBC0EA9F3}"/>
          </ac:picMkLst>
        </pc:picChg>
      </pc:sldChg>
      <pc:sldChg chg="addSp delSp modSp new mod setBg">
        <pc:chgData name="Perry, Robbie" userId="2c4c3bb3-1d7a-422f-b0c0-3e3b16032bfd" providerId="ADAL" clId="{84411E5E-0052-4D1B-B9B4-277BD5A19875}" dt="2025-06-24T16:52:02.411" v="1736" actId="113"/>
        <pc:sldMkLst>
          <pc:docMk/>
          <pc:sldMk cId="2973484671" sldId="262"/>
        </pc:sldMkLst>
        <pc:spChg chg="mod">
          <ac:chgData name="Perry, Robbie" userId="2c4c3bb3-1d7a-422f-b0c0-3e3b16032bfd" providerId="ADAL" clId="{84411E5E-0052-4D1B-B9B4-277BD5A19875}" dt="2025-06-24T16:38:01.254" v="774" actId="26606"/>
          <ac:spMkLst>
            <pc:docMk/>
            <pc:sldMk cId="2973484671" sldId="262"/>
            <ac:spMk id="2" creationId="{63B2B406-1488-F31B-AAC3-776D9EB8A6E7}"/>
          </ac:spMkLst>
        </pc:spChg>
        <pc:spChg chg="mod ord">
          <ac:chgData name="Perry, Robbie" userId="2c4c3bb3-1d7a-422f-b0c0-3e3b16032bfd" providerId="ADAL" clId="{84411E5E-0052-4D1B-B9B4-277BD5A19875}" dt="2025-06-24T16:52:02.411" v="1736" actId="113"/>
          <ac:spMkLst>
            <pc:docMk/>
            <pc:sldMk cId="2973484671" sldId="262"/>
            <ac:spMk id="3" creationId="{8578BAC3-7919-AF00-B6A2-84FADF01BBC0}"/>
          </ac:spMkLst>
        </pc:spChg>
        <pc:spChg chg="add del">
          <ac:chgData name="Perry, Robbie" userId="2c4c3bb3-1d7a-422f-b0c0-3e3b16032bfd" providerId="ADAL" clId="{84411E5E-0052-4D1B-B9B4-277BD5A19875}" dt="2025-06-24T16:37:54.031" v="770" actId="26606"/>
          <ac:spMkLst>
            <pc:docMk/>
            <pc:sldMk cId="2973484671" sldId="262"/>
            <ac:spMk id="10" creationId="{29787B81-C7DF-412B-A405-EF4454012DEE}"/>
          </ac:spMkLst>
        </pc:spChg>
        <pc:spChg chg="add del">
          <ac:chgData name="Perry, Robbie" userId="2c4c3bb3-1d7a-422f-b0c0-3e3b16032bfd" providerId="ADAL" clId="{84411E5E-0052-4D1B-B9B4-277BD5A19875}" dt="2025-06-24T16:38:01.254" v="774" actId="26606"/>
          <ac:spMkLst>
            <pc:docMk/>
            <pc:sldMk cId="2973484671" sldId="262"/>
            <ac:spMk id="12" creationId="{A26E2FAE-FA60-497B-B2CB-7702C6FF3A3F}"/>
          </ac:spMkLst>
        </pc:spChg>
        <pc:picChg chg="add del mod ord">
          <ac:chgData name="Perry, Robbie" userId="2c4c3bb3-1d7a-422f-b0c0-3e3b16032bfd" providerId="ADAL" clId="{84411E5E-0052-4D1B-B9B4-277BD5A19875}" dt="2025-06-24T16:38:01.903" v="775" actId="22"/>
          <ac:picMkLst>
            <pc:docMk/>
            <pc:sldMk cId="2973484671" sldId="262"/>
            <ac:picMk id="5" creationId="{1F2E67B9-475B-A355-5BDF-656F82B1CE8B}"/>
          </ac:picMkLst>
        </pc:picChg>
        <pc:picChg chg="add mod">
          <ac:chgData name="Perry, Robbie" userId="2c4c3bb3-1d7a-422f-b0c0-3e3b16032bfd" providerId="ADAL" clId="{84411E5E-0052-4D1B-B9B4-277BD5A19875}" dt="2025-06-24T16:51:48.983" v="1735" actId="29295"/>
          <ac:picMkLst>
            <pc:docMk/>
            <pc:sldMk cId="2973484671" sldId="262"/>
            <ac:picMk id="7" creationId="{50275180-3362-9527-FF1F-A197BE4C610A}"/>
          </ac:picMkLst>
        </pc:picChg>
      </pc:sldChg>
      <pc:sldChg chg="addSp delSp modSp new mod setBg">
        <pc:chgData name="Perry, Robbie" userId="2c4c3bb3-1d7a-422f-b0c0-3e3b16032bfd" providerId="ADAL" clId="{84411E5E-0052-4D1B-B9B4-277BD5A19875}" dt="2025-06-24T17:28:43.684" v="2475" actId="113"/>
        <pc:sldMkLst>
          <pc:docMk/>
          <pc:sldMk cId="1976162097" sldId="263"/>
        </pc:sldMkLst>
        <pc:spChg chg="mod">
          <ac:chgData name="Perry, Robbie" userId="2c4c3bb3-1d7a-422f-b0c0-3e3b16032bfd" providerId="ADAL" clId="{84411E5E-0052-4D1B-B9B4-277BD5A19875}" dt="2025-06-24T17:28:43.684" v="2475" actId="113"/>
          <ac:spMkLst>
            <pc:docMk/>
            <pc:sldMk cId="1976162097" sldId="263"/>
            <ac:spMk id="2" creationId="{49CA6BBB-A6B0-8225-3678-AD96CE09EF41}"/>
          </ac:spMkLst>
        </pc:spChg>
        <pc:spChg chg="mod ord">
          <ac:chgData name="Perry, Robbie" userId="2c4c3bb3-1d7a-422f-b0c0-3e3b16032bfd" providerId="ADAL" clId="{84411E5E-0052-4D1B-B9B4-277BD5A19875}" dt="2025-06-24T17:27:58.563" v="2465" actId="113"/>
          <ac:spMkLst>
            <pc:docMk/>
            <pc:sldMk cId="1976162097" sldId="263"/>
            <ac:spMk id="3" creationId="{167B86BA-A069-3E60-55FD-5525F36E1550}"/>
          </ac:spMkLst>
        </pc:spChg>
        <pc:spChg chg="del">
          <ac:chgData name="Perry, Robbie" userId="2c4c3bb3-1d7a-422f-b0c0-3e3b16032bfd" providerId="ADAL" clId="{84411E5E-0052-4D1B-B9B4-277BD5A19875}" dt="2025-06-24T17:17:20.836" v="2460"/>
          <ac:spMkLst>
            <pc:docMk/>
            <pc:sldMk cId="1976162097" sldId="263"/>
            <ac:spMk id="4" creationId="{A711DCE0-9026-34F3-0F67-8583D85942AA}"/>
          </ac:spMkLst>
        </pc:spChg>
        <pc:spChg chg="add">
          <ac:chgData name="Perry, Robbie" userId="2c4c3bb3-1d7a-422f-b0c0-3e3b16032bfd" providerId="ADAL" clId="{84411E5E-0052-4D1B-B9B4-277BD5A19875}" dt="2025-06-24T17:17:25.003" v="2461" actId="26606"/>
          <ac:spMkLst>
            <pc:docMk/>
            <pc:sldMk cId="1976162097" sldId="263"/>
            <ac:spMk id="2059" creationId="{989BE678-777B-482A-A616-FEDC47B162E5}"/>
          </ac:spMkLst>
        </pc:spChg>
        <pc:spChg chg="add">
          <ac:chgData name="Perry, Robbie" userId="2c4c3bb3-1d7a-422f-b0c0-3e3b16032bfd" providerId="ADAL" clId="{84411E5E-0052-4D1B-B9B4-277BD5A19875}" dt="2025-06-24T17:17:25.003" v="2461" actId="26606"/>
          <ac:spMkLst>
            <pc:docMk/>
            <pc:sldMk cId="1976162097" sldId="263"/>
            <ac:spMk id="2065" creationId="{D28BE0C3-2102-4820-B88B-A448B1840D14}"/>
          </ac:spMkLst>
        </pc:spChg>
        <pc:spChg chg="add">
          <ac:chgData name="Perry, Robbie" userId="2c4c3bb3-1d7a-422f-b0c0-3e3b16032bfd" providerId="ADAL" clId="{84411E5E-0052-4D1B-B9B4-277BD5A19875}" dt="2025-06-24T17:17:25.003" v="2461" actId="26606"/>
          <ac:spMkLst>
            <pc:docMk/>
            <pc:sldMk cId="1976162097" sldId="263"/>
            <ac:spMk id="2067" creationId="{A26E2FAE-FA60-497B-B2CB-7702C6FF3A3F}"/>
          </ac:spMkLst>
        </pc:spChg>
        <pc:spChg chg="add">
          <ac:chgData name="Perry, Robbie" userId="2c4c3bb3-1d7a-422f-b0c0-3e3b16032bfd" providerId="ADAL" clId="{84411E5E-0052-4D1B-B9B4-277BD5A19875}" dt="2025-06-24T17:17:27.779" v="2463" actId="26606"/>
          <ac:spMkLst>
            <pc:docMk/>
            <pc:sldMk cId="1976162097" sldId="263"/>
            <ac:spMk id="2071" creationId="{989BE678-777B-482A-A616-FEDC47B162E5}"/>
          </ac:spMkLst>
        </pc:spChg>
        <pc:spChg chg="add">
          <ac:chgData name="Perry, Robbie" userId="2c4c3bb3-1d7a-422f-b0c0-3e3b16032bfd" providerId="ADAL" clId="{84411E5E-0052-4D1B-B9B4-277BD5A19875}" dt="2025-06-24T17:17:27.779" v="2463" actId="26606"/>
          <ac:spMkLst>
            <pc:docMk/>
            <pc:sldMk cId="1976162097" sldId="263"/>
            <ac:spMk id="2074" creationId="{D28BE0C3-2102-4820-B88B-A448B1840D14}"/>
          </ac:spMkLst>
        </pc:spChg>
        <pc:picChg chg="add mod">
          <ac:chgData name="Perry, Robbie" userId="2c4c3bb3-1d7a-422f-b0c0-3e3b16032bfd" providerId="ADAL" clId="{84411E5E-0052-4D1B-B9B4-277BD5A19875}" dt="2025-06-24T17:28:28.860" v="2474" actId="29295"/>
          <ac:picMkLst>
            <pc:docMk/>
            <pc:sldMk cId="1976162097" sldId="263"/>
            <ac:picMk id="6" creationId="{A053CF94-5F30-661B-9999-C095ADD4B98A}"/>
          </ac:picMkLst>
        </pc:picChg>
        <pc:picChg chg="add mod">
          <ac:chgData name="Perry, Robbie" userId="2c4c3bb3-1d7a-422f-b0c0-3e3b16032bfd" providerId="ADAL" clId="{84411E5E-0052-4D1B-B9B4-277BD5A19875}" dt="2025-06-24T17:17:27.835" v="2464" actId="27636"/>
          <ac:picMkLst>
            <pc:docMk/>
            <pc:sldMk cId="1976162097" sldId="263"/>
            <ac:picMk id="2050" creationId="{36AA56CB-EA13-BDD7-1528-EA78FAE77B88}"/>
          </ac:picMkLst>
        </pc:picChg>
        <pc:picChg chg="add">
          <ac:chgData name="Perry, Robbie" userId="2c4c3bb3-1d7a-422f-b0c0-3e3b16032bfd" providerId="ADAL" clId="{84411E5E-0052-4D1B-B9B4-277BD5A19875}" dt="2025-06-24T17:17:25.003" v="2461" actId="26606"/>
          <ac:picMkLst>
            <pc:docMk/>
            <pc:sldMk cId="1976162097" sldId="263"/>
            <ac:picMk id="2055" creationId="{DF19BAF3-7E20-4B9D-B544-BABAEEA1FA75}"/>
          </ac:picMkLst>
        </pc:picChg>
        <pc:picChg chg="add">
          <ac:chgData name="Perry, Robbie" userId="2c4c3bb3-1d7a-422f-b0c0-3e3b16032bfd" providerId="ADAL" clId="{84411E5E-0052-4D1B-B9B4-277BD5A19875}" dt="2025-06-24T17:17:25.003" v="2461" actId="26606"/>
          <ac:picMkLst>
            <pc:docMk/>
            <pc:sldMk cId="1976162097" sldId="263"/>
            <ac:picMk id="2057" creationId="{950648F4-ABCD-4DF0-8641-76CFB2354721}"/>
          </ac:picMkLst>
        </pc:picChg>
        <pc:picChg chg="add">
          <ac:chgData name="Perry, Robbie" userId="2c4c3bb3-1d7a-422f-b0c0-3e3b16032bfd" providerId="ADAL" clId="{84411E5E-0052-4D1B-B9B4-277BD5A19875}" dt="2025-06-24T17:17:25.003" v="2461" actId="26606"/>
          <ac:picMkLst>
            <pc:docMk/>
            <pc:sldMk cId="1976162097" sldId="263"/>
            <ac:picMk id="2061" creationId="{CF1EB4BD-9C7E-4AA3-9681-C7EB0DA6250B}"/>
          </ac:picMkLst>
        </pc:picChg>
        <pc:picChg chg="add">
          <ac:chgData name="Perry, Robbie" userId="2c4c3bb3-1d7a-422f-b0c0-3e3b16032bfd" providerId="ADAL" clId="{84411E5E-0052-4D1B-B9B4-277BD5A19875}" dt="2025-06-24T17:17:25.003" v="2461" actId="26606"/>
          <ac:picMkLst>
            <pc:docMk/>
            <pc:sldMk cId="1976162097" sldId="263"/>
            <ac:picMk id="2063" creationId="{94AAE3AA-3759-4D28-B0EF-575F25A5146C}"/>
          </ac:picMkLst>
        </pc:picChg>
        <pc:picChg chg="add">
          <ac:chgData name="Perry, Robbie" userId="2c4c3bb3-1d7a-422f-b0c0-3e3b16032bfd" providerId="ADAL" clId="{84411E5E-0052-4D1B-B9B4-277BD5A19875}" dt="2025-06-24T17:17:27.779" v="2463" actId="26606"/>
          <ac:picMkLst>
            <pc:docMk/>
            <pc:sldMk cId="1976162097" sldId="263"/>
            <ac:picMk id="2069" creationId="{DF19BAF3-7E20-4B9D-B544-BABAEEA1FA75}"/>
          </ac:picMkLst>
        </pc:picChg>
        <pc:picChg chg="add">
          <ac:chgData name="Perry, Robbie" userId="2c4c3bb3-1d7a-422f-b0c0-3e3b16032bfd" providerId="ADAL" clId="{84411E5E-0052-4D1B-B9B4-277BD5A19875}" dt="2025-06-24T17:17:27.779" v="2463" actId="26606"/>
          <ac:picMkLst>
            <pc:docMk/>
            <pc:sldMk cId="1976162097" sldId="263"/>
            <ac:picMk id="2070" creationId="{950648F4-ABCD-4DF0-8641-76CFB2354721}"/>
          </ac:picMkLst>
        </pc:picChg>
        <pc:picChg chg="add">
          <ac:chgData name="Perry, Robbie" userId="2c4c3bb3-1d7a-422f-b0c0-3e3b16032bfd" providerId="ADAL" clId="{84411E5E-0052-4D1B-B9B4-277BD5A19875}" dt="2025-06-24T17:17:27.779" v="2463" actId="26606"/>
          <ac:picMkLst>
            <pc:docMk/>
            <pc:sldMk cId="1976162097" sldId="263"/>
            <ac:picMk id="2072" creationId="{CF1EB4BD-9C7E-4AA3-9681-C7EB0DA6250B}"/>
          </ac:picMkLst>
        </pc:picChg>
        <pc:picChg chg="add">
          <ac:chgData name="Perry, Robbie" userId="2c4c3bb3-1d7a-422f-b0c0-3e3b16032bfd" providerId="ADAL" clId="{84411E5E-0052-4D1B-B9B4-277BD5A19875}" dt="2025-06-24T17:17:27.779" v="2463" actId="26606"/>
          <ac:picMkLst>
            <pc:docMk/>
            <pc:sldMk cId="1976162097" sldId="263"/>
            <ac:picMk id="2073" creationId="{94AAE3AA-3759-4D28-B0EF-575F25A5146C}"/>
          </ac:picMkLst>
        </pc:picChg>
      </pc:sldChg>
      <pc:sldChg chg="addSp delSp modSp new mod modClrScheme chgLayout">
        <pc:chgData name="Perry, Robbie" userId="2c4c3bb3-1d7a-422f-b0c0-3e3b16032bfd" providerId="ADAL" clId="{84411E5E-0052-4D1B-B9B4-277BD5A19875}" dt="2025-06-24T17:31:28.388" v="2650" actId="14100"/>
        <pc:sldMkLst>
          <pc:docMk/>
          <pc:sldMk cId="1249510295" sldId="264"/>
        </pc:sldMkLst>
        <pc:spChg chg="del mod ord">
          <ac:chgData name="Perry, Robbie" userId="2c4c3bb3-1d7a-422f-b0c0-3e3b16032bfd" providerId="ADAL" clId="{84411E5E-0052-4D1B-B9B4-277BD5A19875}" dt="2025-06-24T17:29:11.600" v="2477" actId="700"/>
          <ac:spMkLst>
            <pc:docMk/>
            <pc:sldMk cId="1249510295" sldId="264"/>
            <ac:spMk id="2" creationId="{E2A55998-BAB5-43BA-2668-7CCF8331182C}"/>
          </ac:spMkLst>
        </pc:spChg>
        <pc:spChg chg="del mod ord">
          <ac:chgData name="Perry, Robbie" userId="2c4c3bb3-1d7a-422f-b0c0-3e3b16032bfd" providerId="ADAL" clId="{84411E5E-0052-4D1B-B9B4-277BD5A19875}" dt="2025-06-24T17:29:11.600" v="2477" actId="700"/>
          <ac:spMkLst>
            <pc:docMk/>
            <pc:sldMk cId="1249510295" sldId="264"/>
            <ac:spMk id="3" creationId="{DF858039-7672-CDC5-186E-18E386355A04}"/>
          </ac:spMkLst>
        </pc:spChg>
        <pc:spChg chg="del mod ord">
          <ac:chgData name="Perry, Robbie" userId="2c4c3bb3-1d7a-422f-b0c0-3e3b16032bfd" providerId="ADAL" clId="{84411E5E-0052-4D1B-B9B4-277BD5A19875}" dt="2025-06-24T17:29:11.600" v="2477" actId="700"/>
          <ac:spMkLst>
            <pc:docMk/>
            <pc:sldMk cId="1249510295" sldId="264"/>
            <ac:spMk id="4" creationId="{5E07F856-DB91-2AAB-7292-12D824D0BC0E}"/>
          </ac:spMkLst>
        </pc:spChg>
        <pc:spChg chg="add del mod ord">
          <ac:chgData name="Perry, Robbie" userId="2c4c3bb3-1d7a-422f-b0c0-3e3b16032bfd" providerId="ADAL" clId="{84411E5E-0052-4D1B-B9B4-277BD5A19875}" dt="2025-06-24T17:29:37.482" v="2483" actId="700"/>
          <ac:spMkLst>
            <pc:docMk/>
            <pc:sldMk cId="1249510295" sldId="264"/>
            <ac:spMk id="5" creationId="{034FCA51-EE95-88C7-B6D1-3A6AB90ED7FA}"/>
          </ac:spMkLst>
        </pc:spChg>
        <pc:spChg chg="add del mod ord">
          <ac:chgData name="Perry, Robbie" userId="2c4c3bb3-1d7a-422f-b0c0-3e3b16032bfd" providerId="ADAL" clId="{84411E5E-0052-4D1B-B9B4-277BD5A19875}" dt="2025-06-24T17:29:21.042" v="2478" actId="931"/>
          <ac:spMkLst>
            <pc:docMk/>
            <pc:sldMk cId="1249510295" sldId="264"/>
            <ac:spMk id="6" creationId="{3344F296-454C-88BE-83DB-C10DF75C6CD0}"/>
          </ac:spMkLst>
        </pc:spChg>
        <pc:spChg chg="add del mod ord">
          <ac:chgData name="Perry, Robbie" userId="2c4c3bb3-1d7a-422f-b0c0-3e3b16032bfd" providerId="ADAL" clId="{84411E5E-0052-4D1B-B9B4-277BD5A19875}" dt="2025-06-24T17:29:37.482" v="2483" actId="700"/>
          <ac:spMkLst>
            <pc:docMk/>
            <pc:sldMk cId="1249510295" sldId="264"/>
            <ac:spMk id="7" creationId="{DB04581D-06E9-2A4D-D0AF-1127A9863816}"/>
          </ac:spMkLst>
        </pc:spChg>
        <pc:spChg chg="add del mod">
          <ac:chgData name="Perry, Robbie" userId="2c4c3bb3-1d7a-422f-b0c0-3e3b16032bfd" providerId="ADAL" clId="{84411E5E-0052-4D1B-B9B4-277BD5A19875}" dt="2025-06-24T17:29:37.482" v="2483" actId="700"/>
          <ac:spMkLst>
            <pc:docMk/>
            <pc:sldMk cId="1249510295" sldId="264"/>
            <ac:spMk id="11" creationId="{313C4EF3-E795-04F3-5690-10EA53A272B8}"/>
          </ac:spMkLst>
        </pc:spChg>
        <pc:spChg chg="add mod">
          <ac:chgData name="Perry, Robbie" userId="2c4c3bb3-1d7a-422f-b0c0-3e3b16032bfd" providerId="ADAL" clId="{84411E5E-0052-4D1B-B9B4-277BD5A19875}" dt="2025-06-24T17:31:28.388" v="2650" actId="14100"/>
          <ac:spMkLst>
            <pc:docMk/>
            <pc:sldMk cId="1249510295" sldId="264"/>
            <ac:spMk id="14" creationId="{9BBAD7F8-C23A-9174-8742-B124E4AB2FE8}"/>
          </ac:spMkLst>
        </pc:spChg>
        <pc:picChg chg="add del mod">
          <ac:chgData name="Perry, Robbie" userId="2c4c3bb3-1d7a-422f-b0c0-3e3b16032bfd" providerId="ADAL" clId="{84411E5E-0052-4D1B-B9B4-277BD5A19875}" dt="2025-06-24T17:29:28.534" v="2482" actId="478"/>
          <ac:picMkLst>
            <pc:docMk/>
            <pc:sldMk cId="1249510295" sldId="264"/>
            <ac:picMk id="9" creationId="{488A75BA-B7BF-26BD-726A-E8BA526B2B7E}"/>
          </ac:picMkLst>
        </pc:picChg>
        <pc:picChg chg="add mod">
          <ac:chgData name="Perry, Robbie" userId="2c4c3bb3-1d7a-422f-b0c0-3e3b16032bfd" providerId="ADAL" clId="{84411E5E-0052-4D1B-B9B4-277BD5A19875}" dt="2025-06-24T17:29:52.654" v="2489" actId="1076"/>
          <ac:picMkLst>
            <pc:docMk/>
            <pc:sldMk cId="1249510295" sldId="264"/>
            <ac:picMk id="13" creationId="{CA7F2E30-9618-00B5-6465-11A226093D2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1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7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07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9206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34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84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54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4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1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3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0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98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0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39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25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3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3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DE3E2EA-4B05-4556-8CB9-6768002FB50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DB85F-EB5A-4391-B9BD-156215EF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413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8C1E3-EF06-DC4A-FB88-E747DEA48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112" y="1454963"/>
            <a:ext cx="4802187" cy="33083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 b="1" dirty="0"/>
              <a:t>North Carolina Forest Service </a:t>
            </a:r>
            <a:br>
              <a:rPr lang="en-US" sz="4500" b="1" dirty="0"/>
            </a:br>
            <a:r>
              <a:rPr lang="en-US" sz="4500" b="1" dirty="0"/>
              <a:t>Prevention &amp; Mitigation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00B609-7464-8881-FE6F-274170E4E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112" y="4763342"/>
            <a:ext cx="4802187" cy="1485055"/>
          </a:xfrm>
        </p:spPr>
        <p:txBody>
          <a:bodyPr>
            <a:normAutofit/>
          </a:bodyPr>
          <a:lstStyle/>
          <a:p>
            <a:r>
              <a:rPr lang="en-US" b="1" dirty="0"/>
              <a:t>Robbie Perry</a:t>
            </a:r>
          </a:p>
          <a:p>
            <a:r>
              <a:rPr lang="en-US" b="1" dirty="0"/>
              <a:t>Fire Chief, North Carolina Forest Service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E6E5DC7-80C3-A907-21A0-183968E8C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936"/>
          <a:stretch>
            <a:fillRect/>
          </a:stretch>
        </p:blipFill>
        <p:spPr>
          <a:xfrm>
            <a:off x="1603529" y="939802"/>
            <a:ext cx="3720312" cy="3823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26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35D42-23F0-7A90-8423-59AE9C04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/>
              <a:t>North Carolina and the Wildland Urban Interface (WUI)</a:t>
            </a:r>
          </a:p>
        </p:txBody>
      </p:sp>
      <p:pic>
        <p:nvPicPr>
          <p:cNvPr id="1026" name="Picture 2" descr="Wildland Urban Interface (WUI) and Wildfire Risks | Frontline">
            <a:extLst>
              <a:ext uri="{FF2B5EF4-FFF2-40B4-BE49-F238E27FC236}">
                <a16:creationId xmlns:a16="http://schemas.microsoft.com/office/drawing/2014/main" id="{4BF842CD-A862-F6B0-BDE4-953FBC0E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4"/>
          <a:stretch>
            <a:fillRect/>
          </a:stretch>
        </p:blipFill>
        <p:spPr bwMode="auto">
          <a:xfrm>
            <a:off x="-2" y="10"/>
            <a:ext cx="60944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Content Placeholder 2">
            <a:extLst>
              <a:ext uri="{FF2B5EF4-FFF2-40B4-BE49-F238E27FC236}">
                <a16:creationId xmlns:a16="http://schemas.microsoft.com/office/drawing/2014/main" id="{0EF7BCF1-8758-3559-1AC4-D6E431D45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i="0" dirty="0">
                <a:effectLst/>
                <a:latin typeface="Source Sans Pro" panose="020B0503030403020204" pitchFamily="34" charset="0"/>
              </a:rPr>
              <a:t>North Carolina is #1 in the Nation of area (acres) in the WUI (Wildland Urban Interface), (13,402,007 acres of 33,708,881 acres), 39.8 percent.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i="0" dirty="0">
                <a:effectLst/>
                <a:latin typeface="Source Sans Pro" panose="020B0503030403020204" pitchFamily="34" charset="0"/>
              </a:rPr>
              <a:t>North Carolina is #4 in the nation for number of homes in the WUI (2,247,317 homes of 4,327,528 homes), 51.9 percent.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i="0" dirty="0">
                <a:effectLst/>
                <a:latin typeface="Source Sans Pro" panose="020B0503030403020204" pitchFamily="34" charset="0"/>
              </a:rPr>
              <a:t>North Carolina is #4 in the nation for the number of people in the WUI (4,835,825 of 9,535,483 people), or 50.7 percent.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846D799-515D-F35D-2B87-1F03A22FFA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70" y="1903228"/>
            <a:ext cx="3578705" cy="363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21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7CD1-77E8-263D-1A3C-6DF168E7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>
            <a:normAutofit/>
          </a:bodyPr>
          <a:lstStyle/>
          <a:p>
            <a:r>
              <a:rPr lang="en-US" sz="3900" b="1" dirty="0"/>
              <a:t>Hazard Reduction Burning</a:t>
            </a:r>
          </a:p>
        </p:txBody>
      </p:sp>
      <p:pic>
        <p:nvPicPr>
          <p:cNvPr id="5" name="Picture 4" descr="A picture containing wood, wooded&#10;&#10;Description automatically generated">
            <a:extLst>
              <a:ext uri="{FF2B5EF4-FFF2-40B4-BE49-F238E27FC236}">
                <a16:creationId xmlns:a16="http://schemas.microsoft.com/office/drawing/2014/main" id="{F7CA30D8-1EE1-ADC3-B28A-F10C80408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/>
          <a:stretch>
            <a:fillRect/>
          </a:stretch>
        </p:blipFill>
        <p:spPr>
          <a:xfrm rot="5400000">
            <a:off x="-1111661" y="1111660"/>
            <a:ext cx="6858000" cy="46346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EF83C-F1DF-651E-DB5A-5B0B064C2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381" y="2438400"/>
            <a:ext cx="5812339" cy="380999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Burning to reduce the hazardous buildup of forest fuels. 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Fastest method &amp; most cost-effective way of reducing forest fuels.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In 2024, there were a total of 568 burns reported to NC Forest Service for a total of 69,209 acres burned.  (27.6% or 157 burns completed by NCFS)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NC Forest Service can contract with landowners to burn tracts at a rate of $35.00 per acre.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69274E9-475C-1D2B-E3E7-EF0CAFF68B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50" y="1577162"/>
            <a:ext cx="4077199" cy="414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13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D86FA-518E-355B-BCF3-FFF41E3C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EBEBEB"/>
                </a:solidFill>
              </a:rPr>
              <a:t>Community Protection Plans (CPP)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7FA7B-7BD4-9066-9648-7E9AAAB72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721" y="2416926"/>
            <a:ext cx="61881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Grant program that </a:t>
            </a:r>
            <a:r>
              <a:rPr lang="en-US" b="1" dirty="0">
                <a:solidFill>
                  <a:srgbClr val="FFFFFF"/>
                </a:solidFill>
                <a:effectLst/>
              </a:rPr>
              <a:t>provides funding to states to prevent wildfires and mitigate fire hazards that threaten communities surrounding national forestland. 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Applies to tracts of forestland lying with a 10-mile buffer to any National Forest. 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Tracts within the buffer qualify for free hazard reduction burning by NC Forest Service.</a:t>
            </a:r>
          </a:p>
        </p:txBody>
      </p:sp>
      <p:sp>
        <p:nvSpPr>
          <p:cNvPr id="2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0B329676-FEAD-91B2-2E0F-9C4779FC7D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4" r="8737"/>
          <a:stretch>
            <a:fillRect/>
          </a:stretch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C974093-5178-D62C-772F-48B975FA2E6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74" y="1615483"/>
            <a:ext cx="4119522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92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2B406-1488-F31B-AAC3-776D9EB8A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Resist Wildfire North Carolina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8BAC3-7919-AF00-B6A2-84FADF01B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Homeowner or community-based idea where the residents take the lead in designing a wildfire resistant community</a:t>
            </a:r>
          </a:p>
          <a:p>
            <a:r>
              <a:rPr lang="en-US" b="1" dirty="0"/>
              <a:t>Firewise USA Is a collaborative program that brings homeowners and fire agencies together to provide residents with the tools to mitigate wildfire risk around their homes.</a:t>
            </a:r>
          </a:p>
          <a:p>
            <a:r>
              <a:rPr lang="en-US" b="1" dirty="0"/>
              <a:t>North Carolina Forest Service Fuels Removal Program is free program for homeowners &amp; communities paid for by the North Carolina Community Firewise Mitigation Grant.</a:t>
            </a:r>
          </a:p>
          <a:p>
            <a:pPr lvl="1"/>
            <a:r>
              <a:rPr lang="en-US" b="1" dirty="0"/>
              <a:t>Contractors pick up and remove piles from along the roadside.</a:t>
            </a:r>
          </a:p>
          <a:p>
            <a:pPr lvl="1"/>
            <a:r>
              <a:rPr lang="en-US" b="1" dirty="0"/>
              <a:t>Piles must be within 5 feet of the roadside and arraigned in piles 4 ft. by 4 ft. by 8 ft.</a:t>
            </a:r>
          </a:p>
          <a:p>
            <a:pPr lvl="1"/>
            <a:r>
              <a:rPr lang="en-US" b="1" dirty="0"/>
              <a:t>Minimum of 20 piles but no more than 50 piles to qualify.</a:t>
            </a:r>
          </a:p>
          <a:p>
            <a:pPr lvl="1"/>
            <a:r>
              <a:rPr lang="en-US" b="1" dirty="0"/>
              <a:t>Annual application period.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275180-3362-9527-FF1F-A197BE4C61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29" y="274313"/>
            <a:ext cx="6205741" cy="630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8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C781C-B1DA-B6D6-2886-886386C0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 dirty="0"/>
              <a:t>Community Wildfire Protection Plans (CWPP)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57C1-316F-8F56-9A27-3C3559922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42108" y="2438400"/>
            <a:ext cx="3307744" cy="380999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 b="1" dirty="0"/>
              <a:t>Collaborative effort involving local NC Forest Service, fire department, emergency management personnel, and local officials to identify and address wildfire risk in a community.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b="1" dirty="0"/>
              <a:t>Development of a written document that identifies high risk areas within a local fire district and potential mitigation projects that may reduce some risk to the urban interface.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690DB01-563D-0A3D-E9BC-E11B8EACBA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28" y="1848640"/>
            <a:ext cx="3484584" cy="354277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080509-BD23-D9F3-B089-F17666A30A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041AAD-4EE2-9E85-5D9D-6F150A77B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9050"/>
            <a:ext cx="6021547" cy="674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4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61DDF-80E2-FB7C-0DFD-9C6944104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EBEBEB"/>
                </a:solidFill>
              </a:rPr>
              <a:t>Volunteer Fire Assistance Program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F2AEA5-EB9D-A5E1-7471-F1C55DF31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61881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Matching funds program of up to $5,000.00 to qualifying fire departments. 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Department must serve a population of less than 10,000 people. 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Grant funds are to be used to procure wildland fire fighting equipment, PPE, or selected supplies.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Annual application period in the fall of the year.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9C5F083-9349-0257-7D49-432DE1EC11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rcRect l="31990" r="19701" b="-2"/>
          <a:stretch>
            <a:fillRect/>
          </a:stretch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933B07-2B84-AFB6-7B03-2843DA95851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22" y="1440426"/>
            <a:ext cx="3723243" cy="37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2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Picture 206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70" name="Picture 206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71" name="Oval 2070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72" name="Picture 2071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73" name="Picture 207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74" name="Rectangle 2073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55" name="Picture 205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57" name="Picture 205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59" name="Oval 205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61" name="Picture 206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63" name="Picture 206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65" name="Rectangle 206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CA6BBB-A6B0-8225-3678-AD96CE09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Mechanical Fuels Removal</a:t>
            </a:r>
          </a:p>
        </p:txBody>
      </p:sp>
      <p:pic>
        <p:nvPicPr>
          <p:cNvPr id="2050" name="Picture 2" descr="Fecon Products » Pillar Equipment, Quad Cities Region, Illinois">
            <a:extLst>
              <a:ext uri="{FF2B5EF4-FFF2-40B4-BE49-F238E27FC236}">
                <a16:creationId xmlns:a16="http://schemas.microsoft.com/office/drawing/2014/main" id="{36AA56CB-EA13-BDD7-1528-EA78FAE77B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2" r="15459" b="-1"/>
          <a:stretch>
            <a:fillRect/>
          </a:stretch>
        </p:blipFill>
        <p:spPr bwMode="auto">
          <a:xfrm>
            <a:off x="-2" y="10"/>
            <a:ext cx="60944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B86BA-A069-3E60-55FD-5525F36E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42108" y="2438400"/>
            <a:ext cx="3307744" cy="380999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700" b="1" dirty="0"/>
              <a:t>Fuel removal with mastication equipment.  </a:t>
            </a:r>
          </a:p>
          <a:p>
            <a:pPr lvl="1">
              <a:lnSpc>
                <a:spcPct val="90000"/>
              </a:lnSpc>
            </a:pPr>
            <a:r>
              <a:rPr lang="en-US" sz="1700" b="1" dirty="0"/>
              <a:t>Grinding/mulching of forest fuels</a:t>
            </a:r>
          </a:p>
          <a:p>
            <a:pPr lvl="1">
              <a:lnSpc>
                <a:spcPct val="90000"/>
              </a:lnSpc>
            </a:pPr>
            <a:r>
              <a:rPr lang="en-US" sz="1700" b="1" dirty="0"/>
              <a:t>Good option for small projects where burning is not an option due to smoke sensitivity.</a:t>
            </a:r>
          </a:p>
          <a:p>
            <a:pPr lvl="1">
              <a:lnSpc>
                <a:spcPct val="90000"/>
              </a:lnSpc>
            </a:pPr>
            <a:r>
              <a:rPr lang="en-US" sz="1700" b="1" dirty="0"/>
              <a:t>Four projects completed in 2024 (Surry, Transylvania, Watauga, &amp; Mitchell Counties).  </a:t>
            </a:r>
          </a:p>
          <a:p>
            <a:pPr lvl="1">
              <a:lnSpc>
                <a:spcPct val="90000"/>
              </a:lnSpc>
            </a:pPr>
            <a:r>
              <a:rPr lang="en-US" sz="1700" b="1" dirty="0"/>
              <a:t>Total acreage:  35.7 acres completed in the 2024 calendar year.</a:t>
            </a:r>
          </a:p>
          <a:p>
            <a:pPr lvl="1">
              <a:lnSpc>
                <a:spcPct val="90000"/>
              </a:lnSpc>
            </a:pPr>
            <a:endParaRPr lang="en-US" sz="1700" dirty="0"/>
          </a:p>
          <a:p>
            <a:pPr lvl="1">
              <a:lnSpc>
                <a:spcPct val="90000"/>
              </a:lnSpc>
            </a:pPr>
            <a:endParaRPr lang="en-US" sz="1700" dirty="0"/>
          </a:p>
          <a:p>
            <a:pPr lvl="1">
              <a:lnSpc>
                <a:spcPct val="90000"/>
              </a:lnSpc>
            </a:pPr>
            <a:endParaRPr lang="en-US" sz="1700" dirty="0"/>
          </a:p>
          <a:p>
            <a:pPr lvl="1">
              <a:lnSpc>
                <a:spcPct val="90000"/>
              </a:lnSpc>
            </a:pPr>
            <a:endParaRPr lang="en-US" sz="1700" dirty="0"/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053CF94-5F30-661B-9999-C095ADD4B98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96" y="2009118"/>
            <a:ext cx="3307744" cy="336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62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A7F2E30-9618-00B5-6465-11A226093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179" y="1818167"/>
            <a:ext cx="3641453" cy="3702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BAD7F8-C23A-9174-8742-B124E4AB2FE8}"/>
              </a:ext>
            </a:extLst>
          </p:cNvPr>
          <p:cNvSpPr txBox="1"/>
          <p:nvPr/>
        </p:nvSpPr>
        <p:spPr>
          <a:xfrm>
            <a:off x="1329070" y="1903228"/>
            <a:ext cx="49228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Robbie Perry </a:t>
            </a:r>
          </a:p>
          <a:p>
            <a:r>
              <a:rPr lang="en-US" sz="2400" b="1" dirty="0"/>
              <a:t>Fire Chief, North Carolina Forest Service</a:t>
            </a:r>
          </a:p>
          <a:p>
            <a:endParaRPr lang="en-US" sz="2400" b="1" dirty="0"/>
          </a:p>
          <a:p>
            <a:r>
              <a:rPr lang="en-US" sz="2400" b="1" dirty="0"/>
              <a:t>1616 Mail Service Center</a:t>
            </a:r>
          </a:p>
          <a:p>
            <a:r>
              <a:rPr lang="en-US" sz="2400" b="1" dirty="0"/>
              <a:t>Raleigh, NC 27699</a:t>
            </a:r>
          </a:p>
          <a:p>
            <a:endParaRPr lang="en-US" sz="2400" b="1" dirty="0"/>
          </a:p>
          <a:p>
            <a:r>
              <a:rPr lang="en-US" sz="2400" b="1" dirty="0"/>
              <a:t>Robbie.Perry@ncagr.gov</a:t>
            </a:r>
          </a:p>
        </p:txBody>
      </p:sp>
    </p:spTree>
    <p:extLst>
      <p:ext uri="{BB962C8B-B14F-4D97-AF65-F5344CB8AC3E}">
        <p14:creationId xmlns:p14="http://schemas.microsoft.com/office/powerpoint/2010/main" val="12495102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1413</TotalTime>
  <Words>571</Words>
  <Application>Microsoft Office PowerPoint</Application>
  <PresentationFormat>Widescreen</PresentationFormat>
  <Paragraphs>47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Source Sans Pro</vt:lpstr>
      <vt:lpstr>Wingdings 3</vt:lpstr>
      <vt:lpstr>Ion</vt:lpstr>
      <vt:lpstr>North Carolina Forest Service  Prevention &amp; Mitigation Programs</vt:lpstr>
      <vt:lpstr>North Carolina and the Wildland Urban Interface (WUI)</vt:lpstr>
      <vt:lpstr>Hazard Reduction Burning</vt:lpstr>
      <vt:lpstr>Community Protection Plans (CPP)</vt:lpstr>
      <vt:lpstr>Resist Wildfire North Carolina</vt:lpstr>
      <vt:lpstr>Community Wildfire Protection Plans (CWPP)</vt:lpstr>
      <vt:lpstr>Volunteer Fire Assistance Program</vt:lpstr>
      <vt:lpstr>Mechanical Fuels Removal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Perry, Robbie</dc:creator>
  <cp:lastModifiedBy>Perry, Robbie</cp:lastModifiedBy>
  <cp:revision>1</cp:revision>
  <dcterms:created xsi:type="dcterms:W3CDTF">2025-06-23T20:02:16Z</dcterms:created>
  <dcterms:modified xsi:type="dcterms:W3CDTF">2025-06-25T11:56:32Z</dcterms:modified>
</cp:coreProperties>
</file>