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3708" r:id="rId4"/>
  </p:sldMasterIdLst>
  <p:notesMasterIdLst>
    <p:notesMasterId r:id="rId23"/>
  </p:notesMasterIdLst>
  <p:handoutMasterIdLst>
    <p:handoutMasterId r:id="rId24"/>
  </p:handoutMasterIdLst>
  <p:sldIdLst>
    <p:sldId id="256" r:id="rId5"/>
    <p:sldId id="1073" r:id="rId6"/>
    <p:sldId id="1102" r:id="rId7"/>
    <p:sldId id="1125" r:id="rId8"/>
    <p:sldId id="1082" r:id="rId9"/>
    <p:sldId id="1100" r:id="rId10"/>
    <p:sldId id="1039" r:id="rId11"/>
    <p:sldId id="1103" r:id="rId12"/>
    <p:sldId id="1083" r:id="rId13"/>
    <p:sldId id="1131" r:id="rId14"/>
    <p:sldId id="1108" r:id="rId15"/>
    <p:sldId id="1136" r:id="rId16"/>
    <p:sldId id="1135" r:id="rId17"/>
    <p:sldId id="1117" r:id="rId18"/>
    <p:sldId id="1105" r:id="rId19"/>
    <p:sldId id="1114" r:id="rId20"/>
    <p:sldId id="1133" r:id="rId21"/>
    <p:sldId id="112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DS" id="{AEDA8A9C-11F5-4E93-955A-F23C366D8DD9}">
          <p14:sldIdLst>
            <p14:sldId id="256"/>
            <p14:sldId id="1073"/>
            <p14:sldId id="1102"/>
            <p14:sldId id="1125"/>
            <p14:sldId id="1082"/>
            <p14:sldId id="1100"/>
            <p14:sldId id="1039"/>
            <p14:sldId id="1103"/>
            <p14:sldId id="1083"/>
            <p14:sldId id="1131"/>
            <p14:sldId id="1108"/>
            <p14:sldId id="1136"/>
            <p14:sldId id="1135"/>
            <p14:sldId id="1117"/>
            <p14:sldId id="1105"/>
            <p14:sldId id="1114"/>
            <p14:sldId id="1133"/>
            <p14:sldId id="1124"/>
          </p14:sldIdLst>
        </p14:section>
      </p14:sectionLst>
    </p:ext>
    <p:ext uri="{EFAFB233-063F-42B5-8137-9DF3F51BA10A}">
      <p15:sldGuideLst xmlns:p15="http://schemas.microsoft.com/office/powerpoint/2012/main">
        <p15:guide id="2" pos="3840" userDrawn="1">
          <p15:clr>
            <a:srgbClr val="A4A3A4"/>
          </p15:clr>
        </p15:guide>
        <p15:guide id="7" orient="horz" pos="20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352726-6EE3-4C08-4901-DF4CA2687732}" name="Mcaloon, Lynn - FS, MA" initials="MLFM" userId="S::Lynn.Mcaloon@usda.gov::7c585f22-3e35-4d69-83c1-b2f50f712020" providerId="AD"/>
  <p188:author id="{8D1E473F-5E83-DBA7-3593-CA94A6A42B72}" name="Mcaloon, Lynn - FS" initials="MLF" userId="S-1-5-21-2443529608-3098792306-3041422421-1203787" providerId="AD"/>
  <p188:author id="{93601584-F82D-951A-C5C6-B2C91C353199}" name="TAYLOR M GRYSEN" initials="TG" userId="QoFn7UIhe0s8/JhIGxV+Ia0NGvenR7tuDF3s+eP4tTA=" providerId="None"/>
  <p188:author id="{64DCFE94-65DF-BBF3-E5DB-811668AAF8AB}" name="Glen E Lewis" initials="GL" userId="aaHr9Z1OCfRJ+npowJRBmACap5sj30zWGkuVGlvtM8I=" providerId="None"/>
  <p188:author id="{078B9CD4-0C0C-5549-5020-B2DDF13A5957}" name="LYNN MCALOON" initials="LM" userId="qvQx+r4PaqMsQZrF9/2AXyJZe3p9CvyqQpmDuQc3wTY=" providerId="None"/>
  <p188:author id="{29C8DCD9-1223-D260-F6EF-06B45327B475}" name="Downing, William - FS, OR" initials="DWFO" userId="S::William.Downing@usda.gov::b63f6877-6d0a-48d3-b9bb-8f2bc8e346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83B"/>
    <a:srgbClr val="345A4B"/>
    <a:srgbClr val="1F4929"/>
    <a:srgbClr val="22463A"/>
    <a:srgbClr val="38564A"/>
    <a:srgbClr val="2F5F56"/>
    <a:srgbClr val="F2F8F7"/>
    <a:srgbClr val="52806C"/>
    <a:srgbClr val="426657"/>
    <a:srgbClr val="2444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141" autoAdjust="0"/>
  </p:normalViewPr>
  <p:slideViewPr>
    <p:cSldViewPr snapToGrid="0">
      <p:cViewPr varScale="1">
        <p:scale>
          <a:sx n="68" d="100"/>
          <a:sy n="68" d="100"/>
        </p:scale>
        <p:origin x="2196" y="78"/>
      </p:cViewPr>
      <p:guideLst>
        <p:guide pos="3840"/>
        <p:guide orient="horz" pos="2016"/>
      </p:guideLst>
    </p:cSldViewPr>
  </p:slideViewPr>
  <p:notesTextViewPr>
    <p:cViewPr>
      <p:scale>
        <a:sx n="125" d="100"/>
        <a:sy n="125" d="100"/>
      </p:scale>
      <p:origin x="0" y="0"/>
    </p:cViewPr>
  </p:notesTextViewPr>
  <p:notesViewPr>
    <p:cSldViewPr snapToGrid="0">
      <p:cViewPr>
        <p:scale>
          <a:sx n="1" d="2"/>
          <a:sy n="1" d="2"/>
        </p:scale>
        <p:origin x="3403" y="3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6F6619-D40A-4F80-9793-0966222F7E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69F8D3D-6614-4795-9F62-45A513345F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1C772-9A4E-41B8-AFA2-98ED321DB4A6}" type="datetimeFigureOut">
              <a:rPr lang="en-US" smtClean="0"/>
              <a:t>6/16/2025</a:t>
            </a:fld>
            <a:endParaRPr lang="en-US"/>
          </a:p>
        </p:txBody>
      </p:sp>
      <p:sp>
        <p:nvSpPr>
          <p:cNvPr id="4" name="Footer Placeholder 3">
            <a:extLst>
              <a:ext uri="{FF2B5EF4-FFF2-40B4-BE49-F238E27FC236}">
                <a16:creationId xmlns:a16="http://schemas.microsoft.com/office/drawing/2014/main" id="{D7359F01-2F94-45B7-934F-417D3F930E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D99601-88E4-466A-922A-716DC698C6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1856DE-02AF-4D3A-A7DF-F957F55EF3F7}" type="slidenum">
              <a:rPr lang="en-US" smtClean="0"/>
              <a:t>‹#›</a:t>
            </a:fld>
            <a:endParaRPr lang="en-US"/>
          </a:p>
        </p:txBody>
      </p:sp>
    </p:spTree>
    <p:extLst>
      <p:ext uri="{BB962C8B-B14F-4D97-AF65-F5344CB8AC3E}">
        <p14:creationId xmlns:p14="http://schemas.microsoft.com/office/powerpoint/2010/main" val="810238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E59A1B-68CC-4822-B53F-ABB4D5826619}" type="datetimeFigureOut">
              <a:rPr lang="en-US" smtClean="0"/>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95845-AB23-429F-BB6B-BB634305DF1D}" type="slidenum">
              <a:rPr lang="en-US" smtClean="0"/>
              <a:t>‹#›</a:t>
            </a:fld>
            <a:endParaRPr lang="en-US"/>
          </a:p>
        </p:txBody>
      </p:sp>
    </p:spTree>
    <p:extLst>
      <p:ext uri="{BB962C8B-B14F-4D97-AF65-F5344CB8AC3E}">
        <p14:creationId xmlns:p14="http://schemas.microsoft.com/office/powerpoint/2010/main" val="2067500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Good Afternoon! Today we are here to talk about Potential Operational Delineations (PODS) so that when we are at the workshops the week of May 19th, we are able to spend the entire day drawing lines and having those cross boundary conversations. Today is the day we want to address what PODS are and answer any questions that may be out there on PODS and the workshops. </a:t>
            </a:r>
          </a:p>
          <a:p>
            <a:r>
              <a:rPr lang="en-US" dirty="0">
                <a:ea typeface="Calibri"/>
                <a:cs typeface="Calibri"/>
              </a:rPr>
              <a:t>Ideally, this training is going to be more conversational. Yes, I have a </a:t>
            </a:r>
            <a:r>
              <a:rPr lang="en-US" dirty="0" err="1">
                <a:ea typeface="Calibri"/>
                <a:cs typeface="Calibri"/>
              </a:rPr>
              <a:t>powerpoint</a:t>
            </a:r>
            <a:r>
              <a:rPr lang="en-US" dirty="0">
                <a:ea typeface="Calibri"/>
                <a:cs typeface="Calibri"/>
              </a:rPr>
              <a:t> we are going to go thru, but its much more enjoyable for everyone involved if we can have discussion about what is being talked about throughout. So please don’t wait until the end to ask questions if you have them, either raise your hand in teams, or just come off mute and interrupt me. You can also throw any questions in the chat window, and my colleges will see that and cut me off for you. </a:t>
            </a:r>
          </a:p>
          <a:p>
            <a:endParaRPr lang="en-US" dirty="0">
              <a:ea typeface="Calibri"/>
              <a:cs typeface="Calibri"/>
            </a:endParaRPr>
          </a:p>
          <a:p>
            <a:r>
              <a:rPr lang="en-US" dirty="0">
                <a:ea typeface="Calibri"/>
                <a:cs typeface="Calibri"/>
              </a:rPr>
              <a:t>Before we start, I want to quickly introduce my Enterprise Staff that will be working on the project with me, and then I will have Dave Quisenberry introduce himself, and then I will have Greg Philipp introduce himself and kick us off with a leaders intent for the project. </a:t>
            </a:r>
          </a:p>
        </p:txBody>
      </p:sp>
      <p:sp>
        <p:nvSpPr>
          <p:cNvPr id="4" name="Slide Number Placeholder 3"/>
          <p:cNvSpPr>
            <a:spLocks noGrp="1"/>
          </p:cNvSpPr>
          <p:nvPr>
            <p:ph type="sldNum" sz="quarter" idx="5"/>
          </p:nvPr>
        </p:nvSpPr>
        <p:spPr/>
        <p:txBody>
          <a:bodyPr/>
          <a:lstStyle/>
          <a:p>
            <a:fld id="{7C495845-AB23-429F-BB6B-BB634305DF1D}" type="slidenum">
              <a:rPr lang="en-US" smtClean="0"/>
              <a:t>1</a:t>
            </a:fld>
            <a:endParaRPr lang="en-US"/>
          </a:p>
        </p:txBody>
      </p:sp>
    </p:spTree>
    <p:extLst>
      <p:ext uri="{BB962C8B-B14F-4D97-AF65-F5344CB8AC3E}">
        <p14:creationId xmlns:p14="http://schemas.microsoft.com/office/powerpoint/2010/main" val="1505204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B4A71-1EDD-504F-853D-CCC2E44933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5DDB4-3747-2F84-3940-9F43EAAA4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9DAEC-363A-FC37-0BFD-77C0DCFD4F2C}"/>
              </a:ext>
            </a:extLst>
          </p:cNvPr>
          <p:cNvSpPr>
            <a:spLocks noGrp="1"/>
          </p:cNvSpPr>
          <p:nvPr>
            <p:ph type="body" idx="1"/>
          </p:nvPr>
        </p:nvSpPr>
        <p:spPr/>
        <p:txBody>
          <a:bodyPr/>
          <a:lstStyle/>
          <a:p>
            <a:r>
              <a:rPr lang="en-US" dirty="0">
                <a:ea typeface="Calibri"/>
                <a:cs typeface="Calibri"/>
              </a:rPr>
              <a:t>Something the East excels at, that we don’t see anywhere else to this magnitude, is the use of prescribed fire and how often you are able to re-enter units, continuing to strengthen the work done in that area. </a:t>
            </a:r>
          </a:p>
          <a:p>
            <a:r>
              <a:rPr lang="en-US" dirty="0">
                <a:ea typeface="Calibri"/>
                <a:cs typeface="Calibri"/>
              </a:rPr>
              <a:t>The basic concept of Burn Blocks (and fuel treatments) is excellent for a POD, since block boundaries are typically drawn where we can hold a fire, or where we can do some sort of strengthening to hold a fire there before ignitions begin. </a:t>
            </a:r>
          </a:p>
          <a:p>
            <a:endParaRPr lang="en-US" dirty="0">
              <a:ea typeface="Calibri"/>
              <a:cs typeface="Calibri"/>
            </a:endParaRPr>
          </a:p>
          <a:p>
            <a:r>
              <a:rPr lang="en-US" dirty="0">
                <a:ea typeface="Calibri"/>
                <a:cs typeface="Calibri"/>
              </a:rPr>
              <a:t>In my opinion, a key to drawing the PODS in NC is harnessing these burn blocks and getting back to the basics of what a POD line is…which is where could we potentially hold a fire. Now </a:t>
            </a:r>
            <a:r>
              <a:rPr lang="en-US" dirty="0" err="1">
                <a:ea typeface="Calibri"/>
                <a:cs typeface="Calibri"/>
              </a:rPr>
              <a:t>im</a:t>
            </a:r>
            <a:r>
              <a:rPr lang="en-US" dirty="0">
                <a:ea typeface="Calibri"/>
                <a:cs typeface="Calibri"/>
              </a:rPr>
              <a:t> not saying we just copy paste burn blocks into the PODS network and walk away in 20 mins, but, I think they are an excellent starting Point for where we draw our POD lines. We have a good opportunity here to harness the good work you all do with prescribed fire. </a:t>
            </a:r>
          </a:p>
        </p:txBody>
      </p:sp>
      <p:sp>
        <p:nvSpPr>
          <p:cNvPr id="4" name="Slide Number Placeholder 3">
            <a:extLst>
              <a:ext uri="{FF2B5EF4-FFF2-40B4-BE49-F238E27FC236}">
                <a16:creationId xmlns:a16="http://schemas.microsoft.com/office/drawing/2014/main" id="{CC474182-8C44-8237-59C0-A4F8EC760DE0}"/>
              </a:ext>
            </a:extLst>
          </p:cNvPr>
          <p:cNvSpPr>
            <a:spLocks noGrp="1"/>
          </p:cNvSpPr>
          <p:nvPr>
            <p:ph type="sldNum" sz="quarter" idx="5"/>
          </p:nvPr>
        </p:nvSpPr>
        <p:spPr/>
        <p:txBody>
          <a:bodyPr/>
          <a:lstStyle/>
          <a:p>
            <a:fld id="{7C495845-AB23-429F-BB6B-BB634305DF1D}" type="slidenum">
              <a:rPr lang="en-US" smtClean="0"/>
              <a:t>10</a:t>
            </a:fld>
            <a:endParaRPr lang="en-US"/>
          </a:p>
        </p:txBody>
      </p:sp>
    </p:spTree>
    <p:extLst>
      <p:ext uri="{BB962C8B-B14F-4D97-AF65-F5344CB8AC3E}">
        <p14:creationId xmlns:p14="http://schemas.microsoft.com/office/powerpoint/2010/main" val="403974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applications for PODS, and many others are being developed and refined by end users with each passing year.</a:t>
            </a:r>
          </a:p>
          <a:p>
            <a:pPr marL="171450" indent="-171450">
              <a:buFont typeface="Arial"/>
              <a:buChar char="•"/>
            </a:pPr>
            <a:r>
              <a:rPr lang="en-US" dirty="0">
                <a:ea typeface="Calibri" panose="020F0502020204030204"/>
                <a:cs typeface="Calibri" panose="020F0502020204030204"/>
              </a:rPr>
              <a:t>Fuel Treatment funding</a:t>
            </a:r>
          </a:p>
          <a:p>
            <a:pPr marL="171450" indent="-171450">
              <a:buFont typeface="Arial"/>
              <a:buChar char="•"/>
            </a:pPr>
            <a:r>
              <a:rPr lang="en-US" dirty="0">
                <a:ea typeface="Calibri" panose="020F0502020204030204"/>
                <a:cs typeface="Calibri" panose="020F0502020204030204"/>
              </a:rPr>
              <a:t>We can create Disaster recover summaries in the containers POD lines create– this is unique to NC and hurricane </a:t>
            </a:r>
            <a:r>
              <a:rPr lang="en-US" dirty="0" err="1">
                <a:ea typeface="Calibri" panose="020F0502020204030204"/>
                <a:cs typeface="Calibri" panose="020F0502020204030204"/>
              </a:rPr>
              <a:t>helene</a:t>
            </a:r>
            <a:endParaRPr lang="en-US" dirty="0">
              <a:ea typeface="Calibri" panose="020F0502020204030204"/>
              <a:cs typeface="Calibri" panose="020F0502020204030204"/>
            </a:endParaRPr>
          </a:p>
          <a:p>
            <a:pPr marL="171450" indent="-171450">
              <a:buFont typeface="Arial"/>
              <a:buChar char="•"/>
            </a:pPr>
            <a:r>
              <a:rPr lang="en-US" dirty="0">
                <a:ea typeface="Calibri" panose="020F0502020204030204"/>
                <a:cs typeface="Calibri" panose="020F0502020204030204"/>
              </a:rPr>
              <a:t>When is it perhaps appropriate to manage a fire for firefighter safety and let it burn into POD lines</a:t>
            </a:r>
          </a:p>
          <a:p>
            <a:pPr marL="171450" indent="-171450">
              <a:buFont typeface="Arial"/>
              <a:buChar char="•"/>
            </a:pPr>
            <a:r>
              <a:rPr lang="en-US" dirty="0">
                <a:ea typeface="Calibri" panose="020F0502020204030204"/>
                <a:cs typeface="Calibri" panose="020F0502020204030204"/>
              </a:rPr>
              <a:t>Incident response</a:t>
            </a:r>
          </a:p>
          <a:p>
            <a:pPr marL="171450" indent="-171450">
              <a:buFont typeface="Arial"/>
              <a:buChar char="•"/>
            </a:pPr>
            <a:r>
              <a:rPr lang="en-US" dirty="0">
                <a:ea typeface="Calibri" panose="020F0502020204030204"/>
                <a:cs typeface="Calibri" panose="020F0502020204030204"/>
              </a:rPr>
              <a:t>We can also </a:t>
            </a:r>
            <a:r>
              <a:rPr lang="en-US" dirty="0" err="1">
                <a:ea typeface="Calibri" panose="020F0502020204030204"/>
                <a:cs typeface="Calibri" panose="020F0502020204030204"/>
              </a:rPr>
              <a:t>summarieze</a:t>
            </a:r>
            <a:r>
              <a:rPr lang="en-US" dirty="0">
                <a:ea typeface="Calibri" panose="020F0502020204030204"/>
                <a:cs typeface="Calibri" panose="020F0502020204030204"/>
              </a:rPr>
              <a:t> QWRA into the bins PODS create, </a:t>
            </a:r>
          </a:p>
          <a:p>
            <a:pPr marL="171450" indent="-171450">
              <a:buFont typeface="Arial"/>
              <a:buChar char="•"/>
            </a:pPr>
            <a:r>
              <a:rPr lang="en-US" dirty="0">
                <a:ea typeface="Calibri" panose="020F0502020204030204"/>
                <a:cs typeface="Calibri" panose="020F0502020204030204"/>
              </a:rPr>
              <a:t>Thes data will be on the RMA dashboard</a:t>
            </a:r>
            <a:endParaRPr lang="en-US" dirty="0"/>
          </a:p>
          <a:p>
            <a:pPr marL="171450" indent="-171450">
              <a:buFont typeface="Arial"/>
              <a:buChar char="•"/>
            </a:pPr>
            <a:r>
              <a:rPr lang="en-US" dirty="0">
                <a:ea typeface="Calibri"/>
                <a:cs typeface="Calibri"/>
              </a:rPr>
              <a:t>Used as discussion points for CWPP</a:t>
            </a:r>
          </a:p>
          <a:p>
            <a:pPr marL="171450" indent="-171450">
              <a:buFont typeface="Arial"/>
              <a:buChar char="•"/>
            </a:pPr>
            <a:endParaRPr lang="en-US" dirty="0"/>
          </a:p>
          <a:p>
            <a:r>
              <a:rPr lang="en-US" dirty="0"/>
              <a:t> Ill go through a few of these applications in the following slides,</a:t>
            </a:r>
          </a:p>
        </p:txBody>
      </p:sp>
      <p:sp>
        <p:nvSpPr>
          <p:cNvPr id="4" name="Slide Number Placeholder 3"/>
          <p:cNvSpPr>
            <a:spLocks noGrp="1"/>
          </p:cNvSpPr>
          <p:nvPr>
            <p:ph type="sldNum" sz="quarter" idx="5"/>
          </p:nvPr>
        </p:nvSpPr>
        <p:spPr/>
        <p:txBody>
          <a:bodyPr/>
          <a:lstStyle/>
          <a:p>
            <a:fld id="{7C495845-AB23-429F-BB6B-BB634305DF1D}" type="slidenum">
              <a:rPr lang="en-US" smtClean="0"/>
              <a:t>11</a:t>
            </a:fld>
            <a:endParaRPr lang="en-US"/>
          </a:p>
        </p:txBody>
      </p:sp>
    </p:spTree>
    <p:extLst>
      <p:ext uri="{BB962C8B-B14F-4D97-AF65-F5344CB8AC3E}">
        <p14:creationId xmlns:p14="http://schemas.microsoft.com/office/powerpoint/2010/main" val="3844829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further application I have alluded to a few times is to summarize data into the containers, that our POD lines have created </a:t>
            </a:r>
          </a:p>
          <a:p>
            <a:endParaRPr lang="en-US" dirty="0">
              <a:ea typeface="Calibri"/>
              <a:cs typeface="Calibri"/>
            </a:endParaRPr>
          </a:p>
          <a:p>
            <a:pPr>
              <a:spcAft>
                <a:spcPts val="2400"/>
              </a:spcAft>
            </a:pPr>
            <a:r>
              <a:rPr lang="en-US" dirty="0"/>
              <a:t>Unique to NC are summaries that account for disaster recovery efforts in these PODS</a:t>
            </a:r>
          </a:p>
          <a:p>
            <a:pPr marL="800100" lvl="1" indent="-342900">
              <a:spcAft>
                <a:spcPts val="2400"/>
              </a:spcAft>
              <a:buFont typeface="Arial,Sans-Serif"/>
              <a:buChar char="•"/>
            </a:pPr>
            <a:r>
              <a:rPr lang="en-US" dirty="0"/>
              <a:t>We can summarize value and resource counts in each POD</a:t>
            </a:r>
            <a:endParaRPr lang="en-US" dirty="0">
              <a:ea typeface="Calibri"/>
              <a:cs typeface="Calibri"/>
            </a:endParaRPr>
          </a:p>
          <a:p>
            <a:pPr marL="800100" lvl="1" indent="-342900">
              <a:spcAft>
                <a:spcPts val="2400"/>
              </a:spcAft>
              <a:buFont typeface="Arial,Sans-Serif"/>
              <a:buChar char="•"/>
            </a:pPr>
            <a:r>
              <a:rPr lang="en-US" dirty="0">
                <a:ea typeface="Calibri"/>
                <a:cs typeface="Calibri"/>
              </a:rPr>
              <a:t>Quantify our damage assessments to figure out what areas have the most damage and perhaps where we should focus our efforts first, (example bridge repair, trail repair, timber salvage </a:t>
            </a:r>
            <a:r>
              <a:rPr lang="en-US" dirty="0" err="1">
                <a:ea typeface="Calibri"/>
                <a:cs typeface="Calibri"/>
              </a:rPr>
              <a:t>etc</a:t>
            </a:r>
            <a:r>
              <a:rPr lang="en-US" dirty="0">
                <a:ea typeface="Calibri"/>
                <a:cs typeface="Calibri"/>
              </a:rPr>
              <a:t>)</a:t>
            </a:r>
          </a:p>
          <a:p>
            <a:endParaRPr lang="en-US" dirty="0">
              <a:ea typeface="Calibri"/>
              <a:cs typeface="Calibri"/>
            </a:endParaRPr>
          </a:p>
          <a:p>
            <a:r>
              <a:rPr lang="en-US" dirty="0">
                <a:ea typeface="Calibri"/>
                <a:cs typeface="Calibri"/>
              </a:rPr>
              <a:t>A more common summary application</a:t>
            </a:r>
          </a:p>
          <a:p>
            <a:pPr marL="285750" indent="-285750">
              <a:buFont typeface="Arial"/>
              <a:buChar char="•"/>
            </a:pPr>
            <a:r>
              <a:rPr lang="en-US" dirty="0">
                <a:ea typeface="Calibri"/>
                <a:cs typeface="Calibri"/>
              </a:rPr>
              <a:t>is to summarize Fire Risk results, which is what we see in the Picture of the Prescott here, showing where there would be either high loss or benefit to a specific resource</a:t>
            </a:r>
          </a:p>
          <a:p>
            <a:pPr marL="285750" indent="-285750">
              <a:buFont typeface="Arial"/>
              <a:buChar char="•"/>
            </a:pPr>
            <a:r>
              <a:rPr lang="en-US" dirty="0">
                <a:ea typeface="Calibri"/>
                <a:cs typeface="Calibri"/>
              </a:rPr>
              <a:t>Doing that gives us a coarse-scale prioritization tool on where we can focus our fuels work, or where fire would provide benefit to a landscape (more on that in coming slides)</a:t>
            </a:r>
          </a:p>
          <a:p>
            <a:pPr>
              <a:spcAft>
                <a:spcPts val="2400"/>
              </a:spcAft>
            </a:pPr>
            <a:endParaRPr lang="en-US" sz="2200" dirty="0">
              <a:ea typeface="Calibri"/>
              <a:cs typeface="Calibri"/>
            </a:endParaRPr>
          </a:p>
          <a:p>
            <a:pPr>
              <a:spcAft>
                <a:spcPts val="2400"/>
              </a:spcAft>
            </a:pPr>
            <a:endParaRPr lang="en-US" sz="2200" dirty="0">
              <a:ea typeface="Calibri"/>
              <a:cs typeface="Calibri"/>
            </a:endParaRPr>
          </a:p>
          <a:p>
            <a:pPr lvl="1">
              <a:spcAft>
                <a:spcPts val="2400"/>
              </a:spcAft>
            </a:pPr>
            <a:endParaRPr lang="en-US" sz="2200"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C495845-AB23-429F-BB6B-BB634305DF1D}" type="slidenum">
              <a:rPr lang="en-US" smtClean="0"/>
              <a:t>14</a:t>
            </a:fld>
            <a:endParaRPr lang="en-US"/>
          </a:p>
        </p:txBody>
      </p:sp>
    </p:spTree>
    <p:extLst>
      <p:ext uri="{BB962C8B-B14F-4D97-AF65-F5344CB8AC3E}">
        <p14:creationId xmlns:p14="http://schemas.microsoft.com/office/powerpoint/2010/main" val="446738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 of the QWRA process summarizing that data into these PODS is that it allows us to distill down complex inputs into a single map of risk that integrates fire modeling, values and assets, and expected responses. </a:t>
            </a:r>
          </a:p>
          <a:p>
            <a:endParaRPr lang="en-US" dirty="0"/>
          </a:p>
          <a:p>
            <a:endParaRPr lang="en-US" dirty="0"/>
          </a:p>
          <a:p>
            <a:r>
              <a:rPr lang="en-US" dirty="0">
                <a:ea typeface="Calibri"/>
                <a:cs typeface="Calibri"/>
              </a:rPr>
              <a:t>Common outputs from a risk assessment are Vulnerability and Hazard based. </a:t>
            </a:r>
          </a:p>
          <a:p>
            <a:r>
              <a:rPr lang="en-US" dirty="0">
                <a:ea typeface="Calibri"/>
                <a:cs typeface="Calibri"/>
              </a:rPr>
              <a:t>They can tell us where we should prioritize hazard mitigation efforts, where fire would provide a benefit and a loss, and POD summaries of these outputs allow us to quickly visually compare across ranger districts and national forests these results.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C495845-AB23-429F-BB6B-BB634305DF1D}" type="slidenum">
              <a:rPr lang="en-US" smtClean="0"/>
              <a:t>15</a:t>
            </a:fld>
            <a:endParaRPr lang="en-US"/>
          </a:p>
        </p:txBody>
      </p:sp>
    </p:spTree>
    <p:extLst>
      <p:ext uri="{BB962C8B-B14F-4D97-AF65-F5344CB8AC3E}">
        <p14:creationId xmlns:p14="http://schemas.microsoft.com/office/powerpoint/2010/main" val="3146258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PODS are used by CIMTs t</a:t>
            </a:r>
            <a:r>
              <a:rPr lang="en-US" dirty="0"/>
              <a:t>o develop long term incident response strategy – Going to look at a few examples of POD line intersects in Regions 1 and 3, and then Dave is going to show us how some of the data sets we are using at these workshops have already been examined during incidents in 2025</a:t>
            </a:r>
          </a:p>
          <a:p>
            <a:endParaRPr lang="en-US" dirty="0"/>
          </a:p>
        </p:txBody>
      </p:sp>
      <p:sp>
        <p:nvSpPr>
          <p:cNvPr id="4" name="Slide Number Placeholder 3"/>
          <p:cNvSpPr>
            <a:spLocks noGrp="1"/>
          </p:cNvSpPr>
          <p:nvPr>
            <p:ph type="sldNum" sz="quarter" idx="5"/>
          </p:nvPr>
        </p:nvSpPr>
        <p:spPr/>
        <p:txBody>
          <a:bodyPr/>
          <a:lstStyle/>
          <a:p>
            <a:fld id="{7C495845-AB23-429F-BB6B-BB634305DF1D}" type="slidenum">
              <a:rPr lang="en-US" smtClean="0"/>
              <a:t>16</a:t>
            </a:fld>
            <a:endParaRPr lang="en-US"/>
          </a:p>
        </p:txBody>
      </p:sp>
    </p:spTree>
    <p:extLst>
      <p:ext uri="{BB962C8B-B14F-4D97-AF65-F5344CB8AC3E}">
        <p14:creationId xmlns:p14="http://schemas.microsoft.com/office/powerpoint/2010/main" val="583130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0B5EB-166D-5E7C-4233-5C9411D04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D1BA1A-D415-B495-D1D2-0F6E4A83E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1572B9-964A-8520-10B5-C67EFB4D2C17}"/>
              </a:ext>
            </a:extLst>
          </p:cNvPr>
          <p:cNvSpPr>
            <a:spLocks noGrp="1"/>
          </p:cNvSpPr>
          <p:nvPr>
            <p:ph type="body" idx="1"/>
          </p:nvPr>
        </p:nvSpPr>
        <p:spPr/>
        <p:txBody>
          <a:bodyPr/>
          <a:lstStyle/>
          <a:p>
            <a:r>
              <a:rPr lang="en-US" dirty="0">
                <a:ea typeface="Calibri"/>
                <a:cs typeface="Calibri"/>
              </a:rPr>
              <a:t>Take a dive into RMA Dashboard and look at incidents</a:t>
            </a:r>
            <a:endParaRPr lang="en-US" dirty="0"/>
          </a:p>
          <a:p>
            <a:endParaRPr lang="en-US" dirty="0"/>
          </a:p>
          <a:p>
            <a:r>
              <a:rPr lang="en-US" dirty="0"/>
              <a:t>Encourage people to start looking in RMA before the workshops</a:t>
            </a:r>
          </a:p>
          <a:p>
            <a:endParaRPr lang="en-US" dirty="0"/>
          </a:p>
          <a:p>
            <a:r>
              <a:rPr lang="en-US" dirty="0"/>
              <a:t>AAs considering using PODs to create Response Plans for incidents</a:t>
            </a:r>
          </a:p>
          <a:p>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9CFDA2DC-FA7D-6E7B-23B3-BE86C1E43E95}"/>
              </a:ext>
            </a:extLst>
          </p:cNvPr>
          <p:cNvSpPr>
            <a:spLocks noGrp="1"/>
          </p:cNvSpPr>
          <p:nvPr>
            <p:ph type="sldNum" sz="quarter" idx="5"/>
          </p:nvPr>
        </p:nvSpPr>
        <p:spPr/>
        <p:txBody>
          <a:bodyPr/>
          <a:lstStyle/>
          <a:p>
            <a:fld id="{7C495845-AB23-429F-BB6B-BB634305DF1D}" type="slidenum">
              <a:rPr lang="en-US" smtClean="0"/>
              <a:t>17</a:t>
            </a:fld>
            <a:endParaRPr lang="en-US"/>
          </a:p>
        </p:txBody>
      </p:sp>
    </p:spTree>
    <p:extLst>
      <p:ext uri="{BB962C8B-B14F-4D97-AF65-F5344CB8AC3E}">
        <p14:creationId xmlns:p14="http://schemas.microsoft.com/office/powerpoint/2010/main" val="2629790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495845-AB23-429F-BB6B-BB634305DF1D}" type="slidenum">
              <a:rPr lang="en-US" smtClean="0"/>
              <a:t>18</a:t>
            </a:fld>
            <a:endParaRPr lang="en-US"/>
          </a:p>
        </p:txBody>
      </p:sp>
    </p:spTree>
    <p:extLst>
      <p:ext uri="{BB962C8B-B14F-4D97-AF65-F5344CB8AC3E}">
        <p14:creationId xmlns:p14="http://schemas.microsoft.com/office/powerpoint/2010/main" val="3654806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designed to provide an introduction to PODS (Potential Operational Delineations) and their applications. We begin by defining spatial fire management, define what a POD is and what it is not,  and we will discuss what the workshops will look like when we are all in the room, drawing lines. And finally, we discuss applications and how PODS fit into a broader strategic fire planning ecosystem. </a:t>
            </a:r>
          </a:p>
        </p:txBody>
      </p:sp>
      <p:sp>
        <p:nvSpPr>
          <p:cNvPr id="4" name="Slide Number Placeholder 3"/>
          <p:cNvSpPr>
            <a:spLocks noGrp="1"/>
          </p:cNvSpPr>
          <p:nvPr>
            <p:ph type="sldNum" sz="quarter" idx="5"/>
          </p:nvPr>
        </p:nvSpPr>
        <p:spPr/>
        <p:txBody>
          <a:bodyPr/>
          <a:lstStyle/>
          <a:p>
            <a:fld id="{7C495845-AB23-429F-BB6B-BB634305DF1D}" type="slidenum">
              <a:rPr lang="en-US" smtClean="0"/>
              <a:t>2</a:t>
            </a:fld>
            <a:endParaRPr lang="en-US"/>
          </a:p>
        </p:txBody>
      </p:sp>
    </p:spTree>
    <p:extLst>
      <p:ext uri="{BB962C8B-B14F-4D97-AF65-F5344CB8AC3E}">
        <p14:creationId xmlns:p14="http://schemas.microsoft.com/office/powerpoint/2010/main" val="2601323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What is Strategic Fire Management? In short, it is a process that uses expert knowledge and best available science to improve fire management outcomes by reducing loss and maximizing benefit to a landscape as safely and efficiently as possible.</a:t>
            </a:r>
            <a:endParaRPr lang="en-US" dirty="0"/>
          </a:p>
          <a:p>
            <a:endParaRPr lang="en-US" dirty="0">
              <a:ea typeface="Calibri" panose="020F0502020204030204"/>
              <a:cs typeface="Calibri" panose="020F0502020204030204"/>
            </a:endParaRPr>
          </a:p>
          <a:p>
            <a:r>
              <a:rPr lang="en-US" dirty="0">
                <a:ea typeface="Calibri" panose="020F0502020204030204"/>
                <a:cs typeface="Calibri" panose="020F0502020204030204"/>
              </a:rPr>
              <a:t>An even more simplification of that, is the idea of “the best ridge to hold this fire may not necessarily be the next ridge” so best ridge vs next ridge.</a:t>
            </a:r>
            <a:r>
              <a:rPr lang="en-US" dirty="0"/>
              <a:t> PODs are a proxy that fits into this concept. By drawing PODS we are promoting cross boundary buy-in to improve fire management tactics that better the landscape and its resources not only during the pre season with fuels work, but during an incident by ensuring resources know where a fire can be contained, and where we can manage a fire for resource benefit. </a:t>
            </a: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this is only the second stab of PODs East of the Mississippi, the only forest with POD lines is the Superior NF in Minnesota, so we are really excited to take the idea of PODS and how they’ve been done out west, and adapt those ideas to accommodate the differences in the east, to really give North Carolina something that you can all use. </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C495845-AB23-429F-BB6B-BB634305DF1D}" type="slidenum">
              <a:rPr lang="en-US" smtClean="0"/>
              <a:t>3</a:t>
            </a:fld>
            <a:endParaRPr lang="en-US"/>
          </a:p>
        </p:txBody>
      </p:sp>
    </p:spTree>
    <p:extLst>
      <p:ext uri="{BB962C8B-B14F-4D97-AF65-F5344CB8AC3E}">
        <p14:creationId xmlns:p14="http://schemas.microsoft.com/office/powerpoint/2010/main" val="110701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Alright, so lets define What a POD is- or more specifically, a POD boundary or line. Read text on slide. </a:t>
            </a:r>
          </a:p>
          <a:p>
            <a:endParaRPr lang="en-US" dirty="0"/>
          </a:p>
          <a:p>
            <a:r>
              <a:rPr lang="en-US" b="1" dirty="0"/>
              <a:t>So these lines are locations on a landscape that are likely to work at holding or slowing a fire when conditions promote rapid, large fire growth.  POD lines are going to utilize natural and man-made barriers to reduce/slow fire spread.</a:t>
            </a:r>
            <a:endParaRPr lang="en-US" dirty="0">
              <a:ea typeface="Calibri"/>
              <a:cs typeface="Calibri"/>
            </a:endParaRPr>
          </a:p>
          <a:p>
            <a:r>
              <a:rPr lang="en-US" dirty="0">
                <a:ea typeface="Calibri"/>
                <a:cs typeface="Calibri"/>
              </a:rPr>
              <a:t>They are</a:t>
            </a:r>
            <a:endParaRPr lang="en-US" b="1" dirty="0"/>
          </a:p>
          <a:p>
            <a:pPr marL="457200" indent="-457200">
              <a:buFont typeface="Arial,Sans-Serif"/>
              <a:buChar char="•"/>
            </a:pPr>
            <a:r>
              <a:rPr lang="en-US" dirty="0"/>
              <a:t>Connected line segments whose boundaries are defined by the existing landscape features. This could be roads, ridges, veg transitions, </a:t>
            </a:r>
            <a:r>
              <a:rPr lang="en-US" dirty="0" err="1"/>
              <a:t>etc</a:t>
            </a:r>
            <a:endParaRPr lang="en-US" dirty="0">
              <a:ea typeface="Calibri"/>
              <a:cs typeface="Calibri"/>
            </a:endParaRPr>
          </a:p>
          <a:p>
            <a:pPr marL="457200" indent="-457200">
              <a:buFont typeface="Arial,Sans-Serif"/>
              <a:buChar char="•"/>
            </a:pPr>
            <a:r>
              <a:rPr lang="en-US" dirty="0"/>
              <a:t>One we have all the lines down, the line segments will create closed units or containers, that we can use later to summaries the values and risks for that area </a:t>
            </a:r>
          </a:p>
          <a:p>
            <a:pPr marL="457200" indent="-457200">
              <a:buFont typeface="Arial,Sans-Serif"/>
              <a:buChar char="•"/>
            </a:pPr>
            <a:endParaRPr lang="en-US" dirty="0">
              <a:ea typeface="Calibri"/>
              <a:cs typeface="Calibri"/>
            </a:endParaRPr>
          </a:p>
          <a:p>
            <a:pPr marL="457200" indent="-457200">
              <a:buFont typeface="Arial,Sans-Serif"/>
              <a:buChar char="•"/>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C495845-AB23-429F-BB6B-BB634305DF1D}" type="slidenum">
              <a:rPr lang="en-US" smtClean="0"/>
              <a:t>4</a:t>
            </a:fld>
            <a:endParaRPr lang="en-US"/>
          </a:p>
        </p:txBody>
      </p:sp>
    </p:spTree>
    <p:extLst>
      <p:ext uri="{BB962C8B-B14F-4D97-AF65-F5344CB8AC3E}">
        <p14:creationId xmlns:p14="http://schemas.microsoft.com/office/powerpoint/2010/main" val="2154948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Lets talk about what PODS are... </a:t>
            </a:r>
          </a:p>
          <a:p>
            <a:pPr marL="342900" indent="-342900">
              <a:lnSpc>
                <a:spcPct val="90000"/>
              </a:lnSpc>
              <a:spcBef>
                <a:spcPct val="0"/>
              </a:spcBef>
              <a:buFont typeface="Arial,Sans-Serif"/>
              <a:buChar char="•"/>
            </a:pPr>
            <a:r>
              <a:rPr lang="en-US" cap="none" baseline="0" dirty="0"/>
              <a:t>Existing features on the landscape that can be leveraged to control fire.</a:t>
            </a:r>
          </a:p>
          <a:p>
            <a:pPr marL="342900" indent="-342900">
              <a:lnSpc>
                <a:spcPct val="90000"/>
              </a:lnSpc>
              <a:spcBef>
                <a:spcPct val="0"/>
              </a:spcBef>
              <a:buFont typeface="Arial,Sans-Serif"/>
              <a:buChar char="•"/>
            </a:pPr>
            <a:r>
              <a:rPr lang="en-US" cap="none" baseline="0" dirty="0"/>
              <a:t>Containment opportunities that are viable in most fire conditions.</a:t>
            </a:r>
          </a:p>
          <a:p>
            <a:pPr marL="342900" indent="-342900">
              <a:lnSpc>
                <a:spcPct val="90000"/>
              </a:lnSpc>
              <a:spcBef>
                <a:spcPct val="0"/>
              </a:spcBef>
              <a:buFont typeface="Arial,Sans-Serif"/>
              <a:buChar char="•"/>
            </a:pPr>
            <a:r>
              <a:rPr lang="en-US" cap="none" baseline="0" dirty="0"/>
              <a:t>In response to Federal Fire Management Policy that dictates that all wildfires are managed for risk.</a:t>
            </a:r>
          </a:p>
          <a:p>
            <a:pPr marL="342900" indent="-342900">
              <a:lnSpc>
                <a:spcPct val="90000"/>
              </a:lnSpc>
              <a:spcBef>
                <a:spcPct val="0"/>
              </a:spcBef>
              <a:buFont typeface="Arial,Sans-Serif"/>
              <a:buChar char="•"/>
            </a:pPr>
            <a:r>
              <a:rPr lang="en-US" cap="none" baseline="0" dirty="0"/>
              <a:t>Living data – PODS are dynamic, and can be updated to reflect changing conditions on the landscape. Next year after this initial mapping effort, we can adjust lines, no big deal. Often the first few years after PODS are drawn, they change, sometimes significantly. These changes are due by May 1 </a:t>
            </a:r>
            <a:r>
              <a:rPr lang="en-US" cap="none" baseline="0" dirty="0" err="1"/>
              <a:t>evey</a:t>
            </a:r>
            <a:r>
              <a:rPr lang="en-US" cap="none" baseline="0" dirty="0"/>
              <a:t> year, and often happen during those shoulder seasons.</a:t>
            </a:r>
          </a:p>
          <a:p>
            <a:pPr marL="342900" indent="-342900">
              <a:lnSpc>
                <a:spcPct val="90000"/>
              </a:lnSpc>
              <a:spcBef>
                <a:spcPct val="0"/>
              </a:spcBef>
              <a:buFont typeface="Arial,Sans-Serif"/>
              <a:buChar char="•"/>
            </a:pPr>
            <a:r>
              <a:rPr lang="en-US" cap="none" baseline="0" dirty="0">
                <a:ea typeface="Calibri"/>
                <a:cs typeface="Calibri"/>
              </a:rPr>
              <a:t>PODS and what they actually are is not something new, as Fire practitioners our brains are already drawing POD lines on the landscape thinking about  on where I can hold a fire, where I need to not let a fire cross, or where a managed fire would provide benefit if I let it burn to that next ridge or road. </a:t>
            </a:r>
            <a:r>
              <a:rPr lang="en-US" cap="none" baseline="0" dirty="0" err="1">
                <a:ea typeface="Calibri"/>
                <a:cs typeface="Calibri"/>
              </a:rPr>
              <a:t>Its</a:t>
            </a:r>
            <a:r>
              <a:rPr lang="en-US" cap="none" baseline="0" dirty="0">
                <a:ea typeface="Calibri"/>
                <a:cs typeface="Calibri"/>
              </a:rPr>
              <a:t> just the process of drawing and calling them PODS that seems new, and </a:t>
            </a:r>
            <a:r>
              <a:rPr lang="en-US" cap="none" baseline="0" dirty="0" err="1">
                <a:ea typeface="Calibri"/>
                <a:cs typeface="Calibri"/>
              </a:rPr>
              <a:t>its</a:t>
            </a:r>
            <a:r>
              <a:rPr lang="en-US" cap="none" baseline="0" dirty="0">
                <a:ea typeface="Calibri"/>
                <a:cs typeface="Calibri"/>
              </a:rPr>
              <a:t> really just a formal way to document what we know, so that we can hold onto institutional knowledge as people retire, and we can hand off that knowledge to incoming resources to make the best decisions</a:t>
            </a:r>
          </a:p>
          <a:p>
            <a:endParaRPr lang="en-US" b="1" dirty="0">
              <a:ea typeface="Calibri"/>
              <a:cs typeface="Calibri"/>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C495845-AB23-429F-BB6B-BB634305DF1D}" type="slidenum">
              <a:rPr lang="en-US" smtClean="0"/>
              <a:t>5</a:t>
            </a:fld>
            <a:endParaRPr lang="en-US"/>
          </a:p>
        </p:txBody>
      </p:sp>
    </p:spTree>
    <p:extLst>
      <p:ext uri="{BB962C8B-B14F-4D97-AF65-F5344CB8AC3E}">
        <p14:creationId xmlns:p14="http://schemas.microsoft.com/office/powerpoint/2010/main" val="745325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00"/>
                </a:solidFill>
                <a:latin typeface="Calibri"/>
                <a:ea typeface="Calibri"/>
                <a:cs typeface="Calibri"/>
              </a:rPr>
              <a:t>Just as important as defining what PODs are, there is a lot of value in defining what they are not….so PODS are not...</a:t>
            </a:r>
          </a:p>
          <a:p>
            <a:pPr marL="285750" indent="-285750">
              <a:buFont typeface="Arial"/>
              <a:buChar char="•"/>
            </a:pPr>
            <a:r>
              <a:rPr lang="en-US" dirty="0">
                <a:solidFill>
                  <a:srgbClr val="000000"/>
                </a:solidFill>
                <a:latin typeface="Calibri"/>
                <a:ea typeface="Calibri"/>
                <a:cs typeface="Calibri"/>
              </a:rPr>
              <a:t>A decision....No</a:t>
            </a:r>
            <a:r>
              <a:rPr lang="en-US" sz="1200" i="0" u="none" strike="noStrike" baseline="0" dirty="0">
                <a:solidFill>
                  <a:srgbClr val="000000"/>
                </a:solidFill>
                <a:latin typeface="Calibri"/>
                <a:ea typeface="Calibri"/>
                <a:cs typeface="Calibri"/>
              </a:rPr>
              <a:t> </a:t>
            </a:r>
            <a:r>
              <a:rPr lang="en-US" dirty="0">
                <a:solidFill>
                  <a:srgbClr val="000000"/>
                </a:solidFill>
                <a:latin typeface="Calibri"/>
                <a:ea typeface="Calibri"/>
                <a:cs typeface="Calibri"/>
              </a:rPr>
              <a:t>NEPA is done on them-</a:t>
            </a:r>
            <a:r>
              <a:rPr lang="en-US" sz="1200" i="0" u="none" strike="noStrike" baseline="0" dirty="0">
                <a:solidFill>
                  <a:srgbClr val="000000"/>
                </a:solidFill>
                <a:latin typeface="Calibri"/>
                <a:ea typeface="Calibri"/>
                <a:cs typeface="Calibri"/>
              </a:rPr>
              <a:t> But they can be used to help inform and advise Fire fighters, responsible officials, and the public, County commissioners, emergency managers </a:t>
            </a:r>
            <a:r>
              <a:rPr lang="en-US" dirty="0" err="1">
                <a:solidFill>
                  <a:srgbClr val="000000"/>
                </a:solidFill>
                <a:latin typeface="Calibri"/>
                <a:ea typeface="Calibri"/>
                <a:cs typeface="Calibri"/>
              </a:rPr>
              <a:t>etc</a:t>
            </a:r>
            <a:endParaRPr lang="en-US" dirty="0">
              <a:ea typeface="Calibri"/>
              <a:cs typeface="Calibri"/>
            </a:endParaRPr>
          </a:p>
          <a:p>
            <a:pPr marL="285750" indent="-285750">
              <a:buFont typeface="Arial"/>
              <a:buChar char="•"/>
            </a:pPr>
            <a:r>
              <a:rPr lang="en-US" dirty="0">
                <a:solidFill>
                  <a:srgbClr val="000000"/>
                </a:solidFill>
                <a:latin typeface="Calibri"/>
                <a:ea typeface="Calibri"/>
                <a:cs typeface="Calibri"/>
              </a:rPr>
              <a:t>Are not created from a computer model, models may inform where we draw lines, but they are created through cross boundary alignment</a:t>
            </a:r>
          </a:p>
          <a:p>
            <a:pPr marL="285750" indent="-285750">
              <a:buFont typeface="Arial"/>
              <a:buChar char="•"/>
            </a:pPr>
            <a:r>
              <a:rPr lang="en-US" dirty="0">
                <a:solidFill>
                  <a:srgbClr val="000000"/>
                </a:solidFill>
                <a:latin typeface="Calibri"/>
                <a:ea typeface="Calibri"/>
                <a:cs typeface="Calibri"/>
              </a:rPr>
              <a:t>Predetermined strategies/tactics or Fire perimeters...We</a:t>
            </a:r>
            <a:r>
              <a:rPr lang="en-US" sz="1200" i="0" u="none" strike="noStrike" baseline="0" dirty="0">
                <a:solidFill>
                  <a:srgbClr val="000000"/>
                </a:solidFill>
                <a:latin typeface="Calibri"/>
                <a:ea typeface="Calibri"/>
                <a:cs typeface="Calibri"/>
              </a:rPr>
              <a:t> are not tying our hands here, We already instinctually identify things that may help us fight fire</a:t>
            </a:r>
            <a:r>
              <a:rPr lang="en-US" dirty="0">
                <a:solidFill>
                  <a:srgbClr val="000000"/>
                </a:solidFill>
                <a:latin typeface="Calibri"/>
                <a:ea typeface="Calibri"/>
                <a:cs typeface="Calibri"/>
              </a:rPr>
              <a:t> Like roads, Water</a:t>
            </a:r>
            <a:r>
              <a:rPr lang="en-US" sz="1200" i="0" u="none" strike="noStrike" baseline="0" dirty="0">
                <a:solidFill>
                  <a:srgbClr val="000000"/>
                </a:solidFill>
                <a:latin typeface="Calibri"/>
                <a:ea typeface="Calibri"/>
                <a:cs typeface="Calibri"/>
              </a:rPr>
              <a:t> sources, changes in fuel types</a:t>
            </a:r>
            <a:r>
              <a:rPr lang="en-US" dirty="0">
                <a:solidFill>
                  <a:srgbClr val="000000"/>
                </a:solidFill>
                <a:latin typeface="Calibri"/>
                <a:ea typeface="Calibri"/>
                <a:cs typeface="Calibri"/>
              </a:rPr>
              <a:t> and topography</a:t>
            </a:r>
            <a:r>
              <a:rPr lang="en-US" sz="1200" i="0" u="none" strike="noStrike" baseline="0" dirty="0">
                <a:solidFill>
                  <a:srgbClr val="000000"/>
                </a:solidFill>
                <a:latin typeface="Calibri"/>
                <a:ea typeface="Calibri"/>
                <a:cs typeface="Calibri"/>
              </a:rPr>
              <a:t>.</a:t>
            </a:r>
            <a:r>
              <a:rPr lang="en-US" dirty="0">
                <a:solidFill>
                  <a:srgbClr val="000000"/>
                </a:solidFill>
                <a:latin typeface="Calibri"/>
                <a:ea typeface="Calibri"/>
                <a:cs typeface="Calibri"/>
              </a:rPr>
              <a:t> These lines are a common ground for resources to consider where to engage with fires that are agreed upon by cooperators prior to expedite response planning. If you’ve heard that PODS are predetermining how we WILL fight fire in that area, it is a rumor, don’t put stock in it. Ive heard the narrative where if a fire occurs in this POD we MUST fight fire this way..</a:t>
            </a:r>
            <a:r>
              <a:rPr lang="en-US" dirty="0" err="1">
                <a:solidFill>
                  <a:srgbClr val="000000"/>
                </a:solidFill>
                <a:latin typeface="Calibri"/>
                <a:ea typeface="Calibri"/>
                <a:cs typeface="Calibri"/>
              </a:rPr>
              <a:t>thats</a:t>
            </a:r>
            <a:r>
              <a:rPr lang="en-US" dirty="0">
                <a:solidFill>
                  <a:srgbClr val="000000"/>
                </a:solidFill>
                <a:latin typeface="Calibri"/>
                <a:ea typeface="Calibri"/>
                <a:cs typeface="Calibri"/>
              </a:rPr>
              <a:t> not true. These are just a guide on where the best place is to hold a fire </a:t>
            </a:r>
            <a:endParaRPr lang="en-US" sz="1200" i="0" u="none" strike="noStrike" baseline="0" dirty="0">
              <a:solidFill>
                <a:srgbClr val="000000"/>
              </a:solidFill>
              <a:latin typeface="Calibri"/>
              <a:ea typeface="Calibri"/>
              <a:cs typeface="Calibri"/>
            </a:endParaRPr>
          </a:p>
          <a:p>
            <a:pPr marL="285750" indent="-285750">
              <a:buFont typeface="Arial"/>
              <a:buChar char="•"/>
            </a:pPr>
            <a:r>
              <a:rPr lang="en-US" dirty="0">
                <a:solidFill>
                  <a:srgbClr val="000000"/>
                </a:solidFill>
                <a:latin typeface="Calibri"/>
                <a:ea typeface="Calibri"/>
                <a:cs typeface="Calibri"/>
              </a:rPr>
              <a:t>Intended to address IA Response, We should</a:t>
            </a:r>
            <a:r>
              <a:rPr lang="en-US" sz="1200" i="0" u="none" strike="noStrike" baseline="0" dirty="0">
                <a:solidFill>
                  <a:srgbClr val="000000"/>
                </a:solidFill>
                <a:latin typeface="Calibri"/>
                <a:ea typeface="Calibri"/>
                <a:cs typeface="Calibri"/>
              </a:rPr>
              <a:t> still engage with aggressive Initial attack when appropriate. </a:t>
            </a:r>
          </a:p>
          <a:p>
            <a:pPr marL="285750" indent="-285750">
              <a:buFont typeface="Arial"/>
              <a:buChar char="•"/>
            </a:pPr>
            <a:r>
              <a:rPr lang="en-US" sz="1200" i="0" u="none" strike="noStrike" baseline="0" dirty="0">
                <a:solidFill>
                  <a:srgbClr val="000000"/>
                </a:solidFill>
                <a:latin typeface="Calibri"/>
                <a:ea typeface="Calibri"/>
                <a:cs typeface="Calibri"/>
              </a:rPr>
              <a:t> are not intended to address HVRA’s…or at least at this point, although it may make us look a little closer at locations with WUI</a:t>
            </a:r>
            <a:r>
              <a:rPr lang="en-US" dirty="0">
                <a:solidFill>
                  <a:srgbClr val="000000"/>
                </a:solidFill>
                <a:latin typeface="Calibri"/>
                <a:ea typeface="Calibri"/>
                <a:cs typeface="Calibri"/>
              </a:rPr>
              <a:t> to draw lines to protect that resource. A subsequent application of PODS is summarizing HVRAs within their boundary for prioritization, but that will not be addressed in this workshop, that’s considered a potential phase 2</a:t>
            </a:r>
            <a:endParaRPr lang="en-US" sz="1200" i="0" u="none" strike="noStrike" baseline="0" dirty="0">
              <a:solidFill>
                <a:srgbClr val="000000"/>
              </a:solidFill>
              <a:latin typeface="Calibri"/>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7C495845-AB23-429F-BB6B-BB634305DF1D}" type="slidenum">
              <a:rPr lang="en-US" smtClean="0"/>
              <a:t>6</a:t>
            </a:fld>
            <a:endParaRPr lang="en-US"/>
          </a:p>
        </p:txBody>
      </p:sp>
    </p:spTree>
    <p:extLst>
      <p:ext uri="{BB962C8B-B14F-4D97-AF65-F5344CB8AC3E}">
        <p14:creationId xmlns:p14="http://schemas.microsoft.com/office/powerpoint/2010/main" val="1855168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0000"/>
              </a:lnSpc>
              <a:buFont typeface="Arial"/>
              <a:buChar char="•"/>
            </a:pPr>
            <a:r>
              <a:rPr lang="en-US" sz="1200" b="1" dirty="0"/>
              <a:t>PODS</a:t>
            </a:r>
            <a:r>
              <a:rPr lang="en-US" sz="1200" dirty="0"/>
              <a:t> are </a:t>
            </a:r>
            <a:r>
              <a:rPr lang="en-US" sz="1200" b="1" dirty="0"/>
              <a:t>not</a:t>
            </a:r>
            <a:r>
              <a:rPr lang="en-US" sz="1200" dirty="0"/>
              <a:t> intended to be </a:t>
            </a:r>
            <a:r>
              <a:rPr lang="en-US" sz="1200" b="1" dirty="0"/>
              <a:t>pre-determined decisions</a:t>
            </a:r>
            <a:r>
              <a:rPr lang="en-US" sz="1200" dirty="0"/>
              <a:t>. Instead, they </a:t>
            </a:r>
            <a:r>
              <a:rPr lang="en-US" sz="1200" b="1" dirty="0"/>
              <a:t>provide a variety of workable options </a:t>
            </a:r>
            <a:r>
              <a:rPr lang="en-US" sz="1200" dirty="0"/>
              <a:t>rapidly. </a:t>
            </a:r>
            <a:endParaRPr lang="en-US" dirty="0"/>
          </a:p>
          <a:p>
            <a:pPr marL="285750" indent="-285750">
              <a:lnSpc>
                <a:spcPct val="100000"/>
              </a:lnSpc>
              <a:buFont typeface="Arial"/>
              <a:buChar char="•"/>
            </a:pPr>
            <a:r>
              <a:rPr lang="en-US" sz="1200" dirty="0"/>
              <a:t>Since PODS are not decisions, they do not need to go through the NEPA process.</a:t>
            </a:r>
            <a:endParaRPr lang="en-US" sz="1200" dirty="0">
              <a:ea typeface="Calibri" panose="020F0502020204030204"/>
              <a:cs typeface="Calibri" panose="020F0502020204030204"/>
            </a:endParaRPr>
          </a:p>
          <a:p>
            <a:pPr marL="285750" indent="-285750">
              <a:lnSpc>
                <a:spcPct val="100000"/>
              </a:lnSpc>
              <a:buFont typeface="Arial"/>
              <a:buChar char="•"/>
            </a:pPr>
            <a:r>
              <a:rPr lang="en-US" sz="1200" dirty="0"/>
              <a:t>PODs and associated spatial fire planning products </a:t>
            </a:r>
            <a:r>
              <a:rPr lang="en-US" sz="1200" b="1" dirty="0"/>
              <a:t>evolve </a:t>
            </a:r>
            <a:r>
              <a:rPr lang="en-US" sz="1200" dirty="0"/>
              <a:t>as conditions change.</a:t>
            </a:r>
            <a:endParaRPr lang="en-US" sz="1200" dirty="0">
              <a:ea typeface="Calibri" panose="020F0502020204030204"/>
              <a:cs typeface="Calibri" panose="020F0502020204030204"/>
            </a:endParaRPr>
          </a:p>
          <a:p>
            <a:pPr marL="285750" indent="-285750">
              <a:lnSpc>
                <a:spcPct val="100000"/>
              </a:lnSpc>
              <a:buFont typeface="Arial"/>
              <a:buChar char="•"/>
            </a:pPr>
            <a:r>
              <a:rPr lang="en-US" sz="1200" b="1" dirty="0"/>
              <a:t>Emphasizes the role of the local fire managers </a:t>
            </a:r>
            <a:r>
              <a:rPr lang="en-US" sz="1200" dirty="0"/>
              <a:t>over fire management decisions (IA and EA, small and large) with the goal of reducing the complexity faced by IMTs. </a:t>
            </a:r>
            <a:endParaRPr lang="en-US" sz="1200" dirty="0">
              <a:ea typeface="Calibri" panose="020F0502020204030204"/>
              <a:cs typeface="Calibri" panose="020F0502020204030204"/>
            </a:endParaRPr>
          </a:p>
          <a:p>
            <a:pPr marL="274320" indent="-274320">
              <a:lnSpc>
                <a:spcPct val="100000"/>
              </a:lnSpc>
            </a:pPr>
            <a:endParaRPr lang="en-US" sz="1200" dirty="0"/>
          </a:p>
          <a:p>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7C495845-AB23-429F-BB6B-BB634305DF1D}" type="slidenum">
              <a:rPr lang="en-US" smtClean="0"/>
              <a:t>7</a:t>
            </a:fld>
            <a:endParaRPr lang="en-US"/>
          </a:p>
        </p:txBody>
      </p:sp>
    </p:spTree>
    <p:extLst>
      <p:ext uri="{BB962C8B-B14F-4D97-AF65-F5344CB8AC3E}">
        <p14:creationId xmlns:p14="http://schemas.microsoft.com/office/powerpoint/2010/main" val="1361288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So what are these workshops going to look? How do we draw POD lines?</a:t>
            </a:r>
            <a:r>
              <a:rPr lang="en-US" dirty="0">
                <a:solidFill>
                  <a:srgbClr val="FF0000"/>
                </a:solidFill>
              </a:rPr>
              <a:t> </a:t>
            </a:r>
          </a:p>
          <a:p>
            <a:pPr marL="171450" indent="-171450">
              <a:buFont typeface="Arial"/>
              <a:buChar char="•"/>
            </a:pPr>
            <a:r>
              <a:rPr lang="en-US" dirty="0">
                <a:solidFill>
                  <a:srgbClr val="FF0000"/>
                </a:solidFill>
              </a:rPr>
              <a:t>The workshop is where we start digging into spatial data and have those cross boundary discussions on where good operational lines would be </a:t>
            </a:r>
            <a:endParaRPr lang="en-US" dirty="0"/>
          </a:p>
          <a:p>
            <a:pPr marL="628650" lvl="1" indent="-171450">
              <a:buFont typeface="Arial"/>
              <a:buChar char="•"/>
            </a:pPr>
            <a:r>
              <a:rPr lang="en-US" dirty="0">
                <a:solidFill>
                  <a:srgbClr val="FF0000"/>
                </a:solidFill>
              </a:rPr>
              <a:t>A critical concept of these workshops is that fire does not care about the arbitrary administrative boundaries we have, fire is going to move across the landscape as it wants. So we need to have cross boundary discussions; aligning landscape priorities BEFORE an incident occurs so when it does, we can hit the ground running.</a:t>
            </a:r>
            <a:endParaRPr lang="en-US" dirty="0"/>
          </a:p>
          <a:p>
            <a:pPr marL="171450" indent="-171450">
              <a:buFont typeface="Arial"/>
              <a:buChar char="•"/>
            </a:pPr>
            <a:r>
              <a:rPr lang="en-US" dirty="0">
                <a:solidFill>
                  <a:srgbClr val="FF0000"/>
                </a:solidFill>
              </a:rPr>
              <a:t>Local knowledge is going to be key to getting these lines drawn on a map. </a:t>
            </a:r>
            <a:endParaRPr lang="en-US" dirty="0"/>
          </a:p>
          <a:p>
            <a:pPr marL="628650" lvl="1" indent="-171450">
              <a:buFont typeface="Arial"/>
              <a:buChar char="•"/>
            </a:pPr>
            <a:r>
              <a:rPr lang="en-US" dirty="0">
                <a:solidFill>
                  <a:srgbClr val="FF0000"/>
                </a:solidFill>
              </a:rPr>
              <a:t>Data only gets us so far, local knowledge on what has worked in the past is going to be essential</a:t>
            </a:r>
            <a:endParaRPr lang="en-US" dirty="0"/>
          </a:p>
          <a:p>
            <a:pPr marL="171450" indent="-171450">
              <a:buFont typeface="Arial"/>
              <a:buChar char="•"/>
            </a:pPr>
            <a:r>
              <a:rPr lang="en-US" dirty="0">
                <a:solidFill>
                  <a:srgbClr val="FF0000"/>
                </a:solidFill>
              </a:rPr>
              <a:t>We need to ask ourselves, when a fire occurs on the landscape, were are good locations for us to engage a fire; factoring in accessibility, firefighter safety, fuel type and topography</a:t>
            </a:r>
            <a:endParaRPr lang="en-US" dirty="0"/>
          </a:p>
          <a:p>
            <a:pPr marL="171450" indent="-171450">
              <a:buFont typeface="Arial"/>
              <a:buChar char="•"/>
            </a:pPr>
            <a:r>
              <a:rPr lang="en-US" dirty="0">
                <a:solidFill>
                  <a:srgbClr val="FF0000"/>
                </a:solidFill>
              </a:rPr>
              <a:t>We also will have different maps with us, both printed and digital, to look at with different factors to consider to aid us in identifying these lines.</a:t>
            </a:r>
            <a:endParaRPr lang="en-US" dirty="0">
              <a:ea typeface="Calibri" panose="020F0502020204030204"/>
              <a:cs typeface="Calibri" panose="020F0502020204030204"/>
            </a:endParaRPr>
          </a:p>
          <a:p>
            <a:pPr marL="171450" indent="-171450">
              <a:buFont typeface="Arial"/>
              <a:buChar char="•"/>
            </a:pPr>
            <a:r>
              <a:rPr lang="en-US" dirty="0">
                <a:solidFill>
                  <a:srgbClr val="FF0000"/>
                </a:solidFill>
                <a:ea typeface="Calibri"/>
                <a:cs typeface="Calibri"/>
              </a:rPr>
              <a:t>Start in district breakouts to have the conversation with that units SMEs on where to best put lines, and then we will come together as a forest to put together the puzzle pieces and have those conversations to make sure POD lines drawn on boarders make sense </a:t>
            </a:r>
          </a:p>
          <a:p>
            <a:endParaRPr lang="en-US" b="1" dirty="0">
              <a:solidFill>
                <a:srgbClr val="FF0000"/>
              </a:solidFill>
              <a:ea typeface="Calibri"/>
              <a:cs typeface="Calibri"/>
            </a:endParaRPr>
          </a:p>
          <a:p>
            <a:r>
              <a:rPr lang="en-US" b="1" dirty="0">
                <a:solidFill>
                  <a:srgbClr val="FF0000"/>
                </a:solidFill>
                <a:ea typeface="Calibri"/>
                <a:cs typeface="Calibri"/>
              </a:rPr>
              <a:t>Going to pause here to see if there are any specific questions on what to expect at the workshops before I dig into the data we will be working with</a:t>
            </a:r>
          </a:p>
        </p:txBody>
      </p:sp>
      <p:sp>
        <p:nvSpPr>
          <p:cNvPr id="4" name="Slide Number Placeholder 3"/>
          <p:cNvSpPr>
            <a:spLocks noGrp="1"/>
          </p:cNvSpPr>
          <p:nvPr>
            <p:ph type="sldNum" sz="quarter" idx="5"/>
          </p:nvPr>
        </p:nvSpPr>
        <p:spPr/>
        <p:txBody>
          <a:bodyPr/>
          <a:lstStyle/>
          <a:p>
            <a:fld id="{7C495845-AB23-429F-BB6B-BB634305DF1D}" type="slidenum">
              <a:rPr lang="en-US" smtClean="0"/>
              <a:t>8</a:t>
            </a:fld>
            <a:endParaRPr lang="en-US"/>
          </a:p>
        </p:txBody>
      </p:sp>
    </p:spTree>
    <p:extLst>
      <p:ext uri="{BB962C8B-B14F-4D97-AF65-F5344CB8AC3E}">
        <p14:creationId xmlns:p14="http://schemas.microsoft.com/office/powerpoint/2010/main" val="3509032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Some of the data we will consider...</a:t>
            </a:r>
            <a:endParaRPr lang="en-US" dirty="0"/>
          </a:p>
          <a:p>
            <a:pPr marL="171450" indent="-171450">
              <a:buFont typeface="Arial"/>
              <a:buChar char="•"/>
            </a:pPr>
            <a:r>
              <a:rPr lang="en-US" dirty="0">
                <a:ea typeface="Calibri"/>
                <a:cs typeface="Calibri"/>
              </a:rPr>
              <a:t>Suppression difficulty index (SDI) </a:t>
            </a:r>
          </a:p>
          <a:p>
            <a:pPr marL="171450" indent="-171450">
              <a:buFont typeface="Arial"/>
              <a:buChar char="•"/>
            </a:pPr>
            <a:r>
              <a:rPr lang="en-US" dirty="0">
                <a:ea typeface="Calibri"/>
                <a:cs typeface="Calibri"/>
              </a:rPr>
              <a:t>Rapid Risk Assessment done post Hurricane Helene</a:t>
            </a:r>
          </a:p>
          <a:p>
            <a:pPr marL="171450" indent="-171450">
              <a:buFont typeface="Arial"/>
              <a:buChar char="•"/>
            </a:pPr>
            <a:r>
              <a:rPr lang="en-US" dirty="0">
                <a:ea typeface="Calibri"/>
                <a:cs typeface="Calibri"/>
              </a:rPr>
              <a:t>Roads</a:t>
            </a:r>
          </a:p>
          <a:p>
            <a:pPr marL="171450" indent="-171450">
              <a:buFont typeface="Arial"/>
              <a:buChar char="•"/>
            </a:pPr>
            <a:r>
              <a:rPr lang="en-US" dirty="0">
                <a:ea typeface="Calibri"/>
                <a:cs typeface="Calibri"/>
              </a:rPr>
              <a:t>Topography – rivers, ridges</a:t>
            </a:r>
          </a:p>
          <a:p>
            <a:pPr marL="171450" indent="-171450">
              <a:buFont typeface="Arial"/>
              <a:buChar char="•"/>
            </a:pPr>
            <a:r>
              <a:rPr lang="en-US" dirty="0">
                <a:ea typeface="Calibri"/>
                <a:cs typeface="Calibri"/>
              </a:rPr>
              <a:t>Burn Blocks – the consistency of burning that happens in NC is a great place to start drawing POD lines </a:t>
            </a:r>
          </a:p>
          <a:p>
            <a:pPr marL="171450" indent="-171450">
              <a:buFont typeface="Arial"/>
              <a:buChar char="•"/>
            </a:pPr>
            <a:r>
              <a:rPr lang="en-US" dirty="0">
                <a:ea typeface="Calibri"/>
                <a:cs typeface="Calibri"/>
              </a:rPr>
              <a:t>Fuel Treatments – same as burn blocks, excellent start for POD lines</a:t>
            </a:r>
          </a:p>
          <a:p>
            <a:pPr marL="171450" indent="-171450">
              <a:buFont typeface="Arial"/>
              <a:buChar char="•"/>
            </a:pPr>
            <a:endParaRPr lang="en-US" dirty="0">
              <a:ea typeface="Calibri"/>
              <a:cs typeface="Calibri"/>
            </a:endParaRPr>
          </a:p>
          <a:p>
            <a:pPr marL="171450" indent="-171450">
              <a:buFont typeface="Arial"/>
              <a:buChar char="•"/>
            </a:pPr>
            <a:r>
              <a:rPr lang="en-US" dirty="0">
                <a:ea typeface="Calibri"/>
                <a:cs typeface="Calibri"/>
              </a:rPr>
              <a:t>Going to look at a few of these more closely</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C495845-AB23-429F-BB6B-BB634305DF1D}" type="slidenum">
              <a:rPr lang="en-US" smtClean="0"/>
              <a:t>9</a:t>
            </a:fld>
            <a:endParaRPr lang="en-US"/>
          </a:p>
        </p:txBody>
      </p:sp>
    </p:spTree>
    <p:extLst>
      <p:ext uri="{BB962C8B-B14F-4D97-AF65-F5344CB8AC3E}">
        <p14:creationId xmlns:p14="http://schemas.microsoft.com/office/powerpoint/2010/main" val="7211138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8CB75D3A-4F1F-165D-49E6-D04F6CF912EF}"/>
              </a:ext>
            </a:extLst>
          </p:cNvPr>
          <p:cNvSpPr>
            <a:spLocks noGrp="1"/>
          </p:cNvSpPr>
          <p:nvPr>
            <p:ph type="pic" sz="quarter" idx="12"/>
          </p:nvPr>
        </p:nvSpPr>
        <p:spPr>
          <a:xfrm>
            <a:off x="-19" y="1038225"/>
            <a:ext cx="12192000" cy="5819775"/>
          </a:xfrm>
        </p:spPr>
        <p:txBody>
          <a:bodyPr/>
          <a:lstStyle/>
          <a:p>
            <a:endParaRPr lang="en-US"/>
          </a:p>
        </p:txBody>
      </p:sp>
      <p:sp>
        <p:nvSpPr>
          <p:cNvPr id="4" name="Date Placeholder 3"/>
          <p:cNvSpPr>
            <a:spLocks noGrp="1"/>
          </p:cNvSpPr>
          <p:nvPr>
            <p:ph type="dt" sz="half" idx="10"/>
          </p:nvPr>
        </p:nvSpPr>
        <p:spPr/>
        <p:txBody>
          <a:bodyPr/>
          <a:lstStyle/>
          <a:p>
            <a:fld id="{E2A17B0F-F314-4FE2-910C-4D293808C767}" type="datetime1">
              <a:rPr lang="en-US" smtClean="0"/>
              <a:t>6/16/2025</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8" name="Rectangle 7">
            <a:extLst>
              <a:ext uri="{FF2B5EF4-FFF2-40B4-BE49-F238E27FC236}">
                <a16:creationId xmlns:a16="http://schemas.microsoft.com/office/drawing/2014/main" id="{E1F80130-ECB8-4C36-8451-CF884E7CA075}"/>
              </a:ext>
              <a:ext uri="{C183D7F6-B498-43B3-948B-1728B52AA6E4}">
                <adec:decorative xmlns:adec="http://schemas.microsoft.com/office/drawing/2017/decorative" val="1"/>
              </a:ext>
            </a:extLst>
          </p:cNvPr>
          <p:cNvSpPr/>
          <p:nvPr userDrawn="1"/>
        </p:nvSpPr>
        <p:spPr>
          <a:xfrm>
            <a:off x="-10" y="-11527"/>
            <a:ext cx="12192001" cy="1050106"/>
          </a:xfrm>
          <a:prstGeom prst="rect">
            <a:avLst/>
          </a:prstGeom>
          <a:solidFill>
            <a:srgbClr val="2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SDA logo.">
            <a:extLst>
              <a:ext uri="{FF2B5EF4-FFF2-40B4-BE49-F238E27FC236}">
                <a16:creationId xmlns:a16="http://schemas.microsoft.com/office/drawing/2014/main" id="{B4843262-C31E-4917-931C-792A530E57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79760" y="198209"/>
            <a:ext cx="668886" cy="457200"/>
          </a:xfrm>
          <a:prstGeom prst="rect">
            <a:avLst/>
          </a:prstGeom>
        </p:spPr>
      </p:pic>
      <p:pic>
        <p:nvPicPr>
          <p:cNvPr id="10" name="Picture 9" descr="Forest Service insignia.">
            <a:extLst>
              <a:ext uri="{FF2B5EF4-FFF2-40B4-BE49-F238E27FC236}">
                <a16:creationId xmlns:a16="http://schemas.microsoft.com/office/drawing/2014/main" id="{CBC2B242-4587-4498-A3A4-B478986E02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4593" y="152489"/>
            <a:ext cx="494489" cy="548640"/>
          </a:xfrm>
          <a:prstGeom prst="rect">
            <a:avLst/>
          </a:prstGeom>
        </p:spPr>
      </p:pic>
      <p:sp>
        <p:nvSpPr>
          <p:cNvPr id="11" name="TextBox 10">
            <a:extLst>
              <a:ext uri="{FF2B5EF4-FFF2-40B4-BE49-F238E27FC236}">
                <a16:creationId xmlns:a16="http://schemas.microsoft.com/office/drawing/2014/main" id="{61278C46-9762-412B-B876-8484110E40BF}"/>
              </a:ext>
            </a:extLst>
          </p:cNvPr>
          <p:cNvSpPr txBox="1"/>
          <p:nvPr userDrawn="1"/>
        </p:nvSpPr>
        <p:spPr>
          <a:xfrm>
            <a:off x="1526180" y="137160"/>
            <a:ext cx="2327881" cy="569387"/>
          </a:xfrm>
          <a:prstGeom prst="rect">
            <a:avLst/>
          </a:prstGeom>
          <a:noFill/>
        </p:spPr>
        <p:txBody>
          <a:bodyPr wrap="none" rtlCol="0">
            <a:spAutoFit/>
          </a:bodyPr>
          <a:lstStyle/>
          <a:p>
            <a:r>
              <a:rPr lang="en-US" sz="2000">
                <a:solidFill>
                  <a:schemeClr val="bg1"/>
                </a:solidFill>
                <a:latin typeface="Source Sans Pro" panose="020B0503030403020204" pitchFamily="34" charset="0"/>
                <a:cs typeface="Arial" panose="020B0604020202020204" pitchFamily="34" charset="0"/>
              </a:rPr>
              <a:t>Forest Service</a:t>
            </a:r>
          </a:p>
          <a:p>
            <a:r>
              <a:rPr lang="en-US" sz="1100">
                <a:solidFill>
                  <a:schemeClr val="bg1"/>
                </a:solidFill>
                <a:latin typeface="Source Sans Pro" panose="020B0503030403020204" pitchFamily="34" charset="0"/>
                <a:cs typeface="Arial" panose="020B0604020202020204" pitchFamily="34" charset="0"/>
              </a:rPr>
              <a:t>U.S. DEPARTMENT OF AGRICULTURE</a:t>
            </a:r>
          </a:p>
        </p:txBody>
      </p:sp>
      <p:cxnSp>
        <p:nvCxnSpPr>
          <p:cNvPr id="12" name="Straight Connector 11">
            <a:extLst>
              <a:ext uri="{FF2B5EF4-FFF2-40B4-BE49-F238E27FC236}">
                <a16:creationId xmlns:a16="http://schemas.microsoft.com/office/drawing/2014/main" id="{BA2075A1-8450-46D4-929E-9401B792E836}"/>
              </a:ext>
              <a:ext uri="{C183D7F6-B498-43B3-948B-1728B52AA6E4}">
                <adec:decorative xmlns:adec="http://schemas.microsoft.com/office/drawing/2017/decorative" val="1"/>
              </a:ext>
            </a:extLst>
          </p:cNvPr>
          <p:cNvCxnSpPr>
            <a:cxnSpLocks/>
          </p:cNvCxnSpPr>
          <p:nvPr userDrawn="1"/>
        </p:nvCxnSpPr>
        <p:spPr>
          <a:xfrm>
            <a:off x="279476" y="751116"/>
            <a:ext cx="1164038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CBF4140-7C5C-4F8E-9336-5FDF46235399}"/>
              </a:ext>
            </a:extLst>
          </p:cNvPr>
          <p:cNvSpPr txBox="1"/>
          <p:nvPr userDrawn="1"/>
        </p:nvSpPr>
        <p:spPr>
          <a:xfrm>
            <a:off x="181430" y="765757"/>
            <a:ext cx="5163456" cy="230832"/>
          </a:xfrm>
          <a:prstGeom prst="rect">
            <a:avLst/>
          </a:prstGeom>
          <a:noFill/>
        </p:spPr>
        <p:txBody>
          <a:bodyPr wrap="square" rtlCol="0">
            <a:spAutoFit/>
          </a:bodyPr>
          <a:lstStyle/>
          <a:p>
            <a:r>
              <a:rPr lang="en-US" sz="900">
                <a:solidFill>
                  <a:schemeClr val="bg1"/>
                </a:solidFill>
                <a:latin typeface="Source Sans Pro" panose="020B0503030403020204" pitchFamily="34" charset="0"/>
              </a:rPr>
              <a:t>USDA is an equal opportunity provider, employer, and lender. </a:t>
            </a:r>
          </a:p>
        </p:txBody>
      </p:sp>
    </p:spTree>
    <p:extLst>
      <p:ext uri="{BB962C8B-B14F-4D97-AF65-F5344CB8AC3E}">
        <p14:creationId xmlns:p14="http://schemas.microsoft.com/office/powerpoint/2010/main" val="31647007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FC206AC-131F-D8D1-BAA8-8AC6D460ECC2}"/>
              </a:ext>
            </a:extLst>
          </p:cNvPr>
          <p:cNvSpPr txBox="1">
            <a:spLocks/>
          </p:cNvSpPr>
          <p:nvPr userDrawn="1"/>
        </p:nvSpPr>
        <p:spPr>
          <a:xfrm>
            <a:off x="5753692" y="0"/>
            <a:ext cx="6011948" cy="6858000"/>
          </a:xfrm>
          <a:prstGeom prst="rect">
            <a:avLst/>
          </a:prstGeom>
          <a:solidFill>
            <a:srgbClr val="22463A">
              <a:alpha val="89000"/>
            </a:srgbClr>
          </a:solidFill>
          <a:ln w="152400">
            <a:noFill/>
            <a:miter lim="800000"/>
          </a:ln>
        </p:spPr>
        <p:txBody>
          <a:bodyPr vert="horz" lIns="274320" tIns="182880" rIns="91440" bIns="18288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b="1">
              <a:solidFill>
                <a:schemeClr val="bg1"/>
              </a:solidFill>
            </a:endParaRPr>
          </a:p>
        </p:txBody>
      </p:sp>
      <p:sp>
        <p:nvSpPr>
          <p:cNvPr id="3" name="Picture Placeholder 2">
            <a:extLst>
              <a:ext uri="{FF2B5EF4-FFF2-40B4-BE49-F238E27FC236}">
                <a16:creationId xmlns:a16="http://schemas.microsoft.com/office/drawing/2014/main" id="{43840090-D4B4-6671-6A43-86EC29BE7326}"/>
              </a:ext>
            </a:extLst>
          </p:cNvPr>
          <p:cNvSpPr>
            <a:spLocks noGrp="1"/>
          </p:cNvSpPr>
          <p:nvPr>
            <p:ph type="pic" sz="quarter" idx="14"/>
          </p:nvPr>
        </p:nvSpPr>
        <p:spPr>
          <a:xfrm>
            <a:off x="0" y="8585"/>
            <a:ext cx="12179622" cy="6858000"/>
          </a:xfrm>
        </p:spPr>
        <p:txBody>
          <a:bodyPr/>
          <a:lstStyle/>
          <a:p>
            <a:endParaRPr lang="en-US"/>
          </a:p>
        </p:txBody>
      </p:sp>
      <p:sp>
        <p:nvSpPr>
          <p:cNvPr id="2" name="Rectangle 1">
            <a:extLst>
              <a:ext uri="{FF2B5EF4-FFF2-40B4-BE49-F238E27FC236}">
                <a16:creationId xmlns:a16="http://schemas.microsoft.com/office/drawing/2014/main" id="{F7F5D483-615B-8D6B-CA54-1A3F142F9ADE}"/>
              </a:ext>
            </a:extLst>
          </p:cNvPr>
          <p:cNvSpPr/>
          <p:nvPr userDrawn="1"/>
        </p:nvSpPr>
        <p:spPr>
          <a:xfrm>
            <a:off x="6042705" y="-29123"/>
            <a:ext cx="5405251" cy="14095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EDBED0B4-1BFF-9E58-F0E9-C5B14ADD2F34}"/>
              </a:ext>
            </a:extLst>
          </p:cNvPr>
          <p:cNvSpPr>
            <a:spLocks noGrp="1"/>
          </p:cNvSpPr>
          <p:nvPr>
            <p:ph type="body" sz="quarter" idx="13"/>
          </p:nvPr>
        </p:nvSpPr>
        <p:spPr>
          <a:xfrm>
            <a:off x="6287678" y="185615"/>
            <a:ext cx="4901938" cy="940369"/>
          </a:xfrm>
        </p:spPr>
        <p:txBody>
          <a:bodyPr anchor="ctr">
            <a:noAutofit/>
          </a:bodyPr>
          <a:lstStyle>
            <a:lvl1pPr marL="0" indent="0" algn="l">
              <a:lnSpc>
                <a:spcPct val="100000"/>
              </a:lnSpc>
              <a:spcBef>
                <a:spcPts val="0"/>
              </a:spcBef>
              <a:buNone/>
              <a:defRPr sz="3200" b="1">
                <a:solidFill>
                  <a:schemeClr val="tx2"/>
                </a:solidFill>
              </a:defRPr>
            </a:lvl1pPr>
          </a:lstStyle>
          <a:p>
            <a:pPr lvl="0"/>
            <a:r>
              <a:rPr lang="en-US"/>
              <a:t>Click to edit Master text styles</a:t>
            </a:r>
          </a:p>
        </p:txBody>
      </p:sp>
      <p:sp>
        <p:nvSpPr>
          <p:cNvPr id="9" name="Text Placeholder 8">
            <a:extLst>
              <a:ext uri="{FF2B5EF4-FFF2-40B4-BE49-F238E27FC236}">
                <a16:creationId xmlns:a16="http://schemas.microsoft.com/office/drawing/2014/main" id="{A18C2BB4-7D47-A630-7F9C-B5E770668F2E}"/>
              </a:ext>
            </a:extLst>
          </p:cNvPr>
          <p:cNvSpPr>
            <a:spLocks noGrp="1"/>
          </p:cNvSpPr>
          <p:nvPr>
            <p:ph type="body" sz="quarter" idx="15"/>
          </p:nvPr>
        </p:nvSpPr>
        <p:spPr>
          <a:xfrm>
            <a:off x="6287678" y="1670538"/>
            <a:ext cx="4901938" cy="4869962"/>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015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A0103E-BE18-7EF2-2F60-F62328979643}"/>
              </a:ext>
            </a:extLst>
          </p:cNvPr>
          <p:cNvSpPr/>
          <p:nvPr userDrawn="1"/>
        </p:nvSpPr>
        <p:spPr>
          <a:xfrm>
            <a:off x="0" y="0"/>
            <a:ext cx="5062194" cy="6858000"/>
          </a:xfrm>
          <a:prstGeom prst="rect">
            <a:avLst/>
          </a:prstGeom>
          <a:solidFill>
            <a:schemeClr val="accent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map, text, building material, stone&#10;&#10;Description automatically generated">
            <a:extLst>
              <a:ext uri="{FF2B5EF4-FFF2-40B4-BE49-F238E27FC236}">
                <a16:creationId xmlns:a16="http://schemas.microsoft.com/office/drawing/2014/main" id="{BA366454-8F98-D2C7-B1C3-4A1ABE46C7BE}"/>
              </a:ext>
            </a:extLst>
          </p:cNvPr>
          <p:cNvPicPr>
            <a:picLocks noChangeAspect="1"/>
          </p:cNvPicPr>
          <p:nvPr userDrawn="1"/>
        </p:nvPicPr>
        <p:blipFill rotWithShape="1">
          <a:blip r:embed="rId2" cstate="screen">
            <a:grayscl/>
            <a:alphaModFix amt="3000"/>
            <a:extLst>
              <a:ext uri="{28A0092B-C50C-407E-A947-70E740481C1C}">
                <a14:useLocalDpi xmlns:a14="http://schemas.microsoft.com/office/drawing/2010/main"/>
              </a:ext>
            </a:extLst>
          </a:blip>
          <a:srcRect l="58479" b="42922"/>
          <a:stretch/>
        </p:blipFill>
        <p:spPr>
          <a:xfrm>
            <a:off x="0" y="0"/>
            <a:ext cx="5062194" cy="6858000"/>
          </a:xfrm>
          <a:prstGeom prst="rect">
            <a:avLst/>
          </a:prstGeom>
        </p:spPr>
      </p:pic>
      <p:sp>
        <p:nvSpPr>
          <p:cNvPr id="5" name="Rectangle 4">
            <a:extLst>
              <a:ext uri="{FF2B5EF4-FFF2-40B4-BE49-F238E27FC236}">
                <a16:creationId xmlns:a16="http://schemas.microsoft.com/office/drawing/2014/main" id="{22362B0C-80CC-25AB-B656-69146BC8A070}"/>
              </a:ext>
            </a:extLst>
          </p:cNvPr>
          <p:cNvSpPr/>
          <p:nvPr userDrawn="1"/>
        </p:nvSpPr>
        <p:spPr>
          <a:xfrm>
            <a:off x="601746" y="0"/>
            <a:ext cx="3714161" cy="315404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0B3889B-DA0A-BA3B-DF21-3735D7396D6E}"/>
              </a:ext>
            </a:extLst>
          </p:cNvPr>
          <p:cNvSpPr>
            <a:spLocks noGrp="1"/>
          </p:cNvSpPr>
          <p:nvPr>
            <p:ph type="body" sz="quarter" idx="10"/>
          </p:nvPr>
        </p:nvSpPr>
        <p:spPr>
          <a:xfrm>
            <a:off x="601746" y="3429000"/>
            <a:ext cx="3714161" cy="2397125"/>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5">
            <a:extLst>
              <a:ext uri="{FF2B5EF4-FFF2-40B4-BE49-F238E27FC236}">
                <a16:creationId xmlns:a16="http://schemas.microsoft.com/office/drawing/2014/main" id="{00475BB8-07DF-EEEA-9A3E-847CD6BEC712}"/>
              </a:ext>
            </a:extLst>
          </p:cNvPr>
          <p:cNvSpPr>
            <a:spLocks noGrp="1"/>
          </p:cNvSpPr>
          <p:nvPr>
            <p:ph type="title" hasCustomPrompt="1"/>
          </p:nvPr>
        </p:nvSpPr>
        <p:spPr>
          <a:xfrm>
            <a:off x="1168778" y="870507"/>
            <a:ext cx="2601947" cy="1049235"/>
          </a:xfrm>
        </p:spPr>
        <p:txBody>
          <a:bodyPr/>
          <a:lstStyle>
            <a:lvl1pPr>
              <a:defRPr b="1" cap="none">
                <a:solidFill>
                  <a:schemeClr val="bg1"/>
                </a:solidFill>
              </a:defRPr>
            </a:lvl1pPr>
          </a:lstStyle>
          <a:p>
            <a:r>
              <a:rPr lang="en-US"/>
              <a:t>Click To Edit Master Title Style</a:t>
            </a:r>
          </a:p>
        </p:txBody>
      </p:sp>
    </p:spTree>
    <p:extLst>
      <p:ext uri="{BB962C8B-B14F-4D97-AF65-F5344CB8AC3E}">
        <p14:creationId xmlns:p14="http://schemas.microsoft.com/office/powerpoint/2010/main" val="2625038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A0103E-BE18-7EF2-2F60-F62328979643}"/>
              </a:ext>
            </a:extLst>
          </p:cNvPr>
          <p:cNvSpPr/>
          <p:nvPr userDrawn="1"/>
        </p:nvSpPr>
        <p:spPr>
          <a:xfrm>
            <a:off x="7129806" y="0"/>
            <a:ext cx="5062194" cy="6858000"/>
          </a:xfrm>
          <a:prstGeom prst="rect">
            <a:avLst/>
          </a:prstGeom>
          <a:solidFill>
            <a:schemeClr val="accent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map, text, building material, stone&#10;&#10;Description automatically generated">
            <a:extLst>
              <a:ext uri="{FF2B5EF4-FFF2-40B4-BE49-F238E27FC236}">
                <a16:creationId xmlns:a16="http://schemas.microsoft.com/office/drawing/2014/main" id="{92058F03-4653-8A89-4C0F-75D87AFF56C9}"/>
              </a:ext>
            </a:extLst>
          </p:cNvPr>
          <p:cNvPicPr>
            <a:picLocks noChangeAspect="1"/>
          </p:cNvPicPr>
          <p:nvPr userDrawn="1"/>
        </p:nvPicPr>
        <p:blipFill rotWithShape="1">
          <a:blip r:embed="rId2" cstate="screen">
            <a:grayscl/>
            <a:alphaModFix amt="3000"/>
            <a:extLst>
              <a:ext uri="{28A0092B-C50C-407E-A947-70E740481C1C}">
                <a14:useLocalDpi xmlns:a14="http://schemas.microsoft.com/office/drawing/2010/main"/>
              </a:ext>
            </a:extLst>
          </a:blip>
          <a:srcRect l="58479" b="42922"/>
          <a:stretch/>
        </p:blipFill>
        <p:spPr>
          <a:xfrm>
            <a:off x="7129806" y="0"/>
            <a:ext cx="5062194" cy="6858000"/>
          </a:xfrm>
          <a:prstGeom prst="rect">
            <a:avLst/>
          </a:prstGeom>
        </p:spPr>
      </p:pic>
      <p:sp>
        <p:nvSpPr>
          <p:cNvPr id="5" name="Rectangle 4">
            <a:extLst>
              <a:ext uri="{FF2B5EF4-FFF2-40B4-BE49-F238E27FC236}">
                <a16:creationId xmlns:a16="http://schemas.microsoft.com/office/drawing/2014/main" id="{22362B0C-80CC-25AB-B656-69146BC8A070}"/>
              </a:ext>
            </a:extLst>
          </p:cNvPr>
          <p:cNvSpPr/>
          <p:nvPr userDrawn="1"/>
        </p:nvSpPr>
        <p:spPr>
          <a:xfrm>
            <a:off x="7731552" y="0"/>
            <a:ext cx="3714161" cy="315404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0B3889B-DA0A-BA3B-DF21-3735D7396D6E}"/>
              </a:ext>
            </a:extLst>
          </p:cNvPr>
          <p:cNvSpPr>
            <a:spLocks noGrp="1"/>
          </p:cNvSpPr>
          <p:nvPr>
            <p:ph type="body" sz="quarter" idx="10"/>
          </p:nvPr>
        </p:nvSpPr>
        <p:spPr>
          <a:xfrm>
            <a:off x="7731552" y="3429000"/>
            <a:ext cx="3714161" cy="2397125"/>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5">
            <a:extLst>
              <a:ext uri="{FF2B5EF4-FFF2-40B4-BE49-F238E27FC236}">
                <a16:creationId xmlns:a16="http://schemas.microsoft.com/office/drawing/2014/main" id="{00475BB8-07DF-EEEA-9A3E-847CD6BEC712}"/>
              </a:ext>
            </a:extLst>
          </p:cNvPr>
          <p:cNvSpPr>
            <a:spLocks noGrp="1"/>
          </p:cNvSpPr>
          <p:nvPr>
            <p:ph type="title" hasCustomPrompt="1"/>
          </p:nvPr>
        </p:nvSpPr>
        <p:spPr>
          <a:xfrm>
            <a:off x="8298584" y="870507"/>
            <a:ext cx="2601947" cy="1049235"/>
          </a:xfrm>
        </p:spPr>
        <p:txBody>
          <a:bodyPr/>
          <a:lstStyle>
            <a:lvl1pPr>
              <a:defRPr b="1" cap="none">
                <a:solidFill>
                  <a:schemeClr val="bg1"/>
                </a:solidFill>
              </a:defRPr>
            </a:lvl1pPr>
          </a:lstStyle>
          <a:p>
            <a:r>
              <a:rPr lang="en-US"/>
              <a:t>Click To Edit Master Title Style</a:t>
            </a:r>
          </a:p>
        </p:txBody>
      </p:sp>
    </p:spTree>
    <p:extLst>
      <p:ext uri="{BB962C8B-B14F-4D97-AF65-F5344CB8AC3E}">
        <p14:creationId xmlns:p14="http://schemas.microsoft.com/office/powerpoint/2010/main" val="2135180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3840090-D4B4-6671-6A43-86EC29BE7326}"/>
              </a:ext>
            </a:extLst>
          </p:cNvPr>
          <p:cNvSpPr>
            <a:spLocks noGrp="1"/>
          </p:cNvSpPr>
          <p:nvPr>
            <p:ph type="pic" sz="quarter" idx="14"/>
          </p:nvPr>
        </p:nvSpPr>
        <p:spPr>
          <a:xfrm>
            <a:off x="0" y="8585"/>
            <a:ext cx="12179622" cy="6858000"/>
          </a:xfrm>
        </p:spPr>
        <p:txBody>
          <a:bodyPr/>
          <a:lstStyle/>
          <a:p>
            <a:endParaRPr lang="en-US"/>
          </a:p>
        </p:txBody>
      </p:sp>
      <p:sp>
        <p:nvSpPr>
          <p:cNvPr id="8" name="Title 1">
            <a:extLst>
              <a:ext uri="{FF2B5EF4-FFF2-40B4-BE49-F238E27FC236}">
                <a16:creationId xmlns:a16="http://schemas.microsoft.com/office/drawing/2014/main" id="{5FC206AC-131F-D8D1-BAA8-8AC6D460ECC2}"/>
              </a:ext>
            </a:extLst>
          </p:cNvPr>
          <p:cNvSpPr txBox="1">
            <a:spLocks/>
          </p:cNvSpPr>
          <p:nvPr userDrawn="1"/>
        </p:nvSpPr>
        <p:spPr>
          <a:xfrm>
            <a:off x="7070102" y="0"/>
            <a:ext cx="4695537" cy="6858000"/>
          </a:xfrm>
          <a:prstGeom prst="rect">
            <a:avLst/>
          </a:prstGeom>
          <a:solidFill>
            <a:srgbClr val="22463A">
              <a:alpha val="89000"/>
            </a:srgbClr>
          </a:solidFill>
          <a:ln w="152400">
            <a:noFill/>
            <a:miter lim="800000"/>
          </a:ln>
        </p:spPr>
        <p:txBody>
          <a:bodyPr vert="horz" lIns="274320" tIns="182880" rIns="91440" bIns="18288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b="1">
              <a:solidFill>
                <a:schemeClr val="bg1"/>
              </a:solidFill>
            </a:endParaRPr>
          </a:p>
        </p:txBody>
      </p:sp>
      <p:sp>
        <p:nvSpPr>
          <p:cNvPr id="7" name="Text Placeholder 5">
            <a:extLst>
              <a:ext uri="{FF2B5EF4-FFF2-40B4-BE49-F238E27FC236}">
                <a16:creationId xmlns:a16="http://schemas.microsoft.com/office/drawing/2014/main" id="{EDBED0B4-1BFF-9E58-F0E9-C5B14ADD2F34}"/>
              </a:ext>
            </a:extLst>
          </p:cNvPr>
          <p:cNvSpPr>
            <a:spLocks noGrp="1"/>
          </p:cNvSpPr>
          <p:nvPr>
            <p:ph type="body" sz="quarter" idx="13"/>
          </p:nvPr>
        </p:nvSpPr>
        <p:spPr>
          <a:xfrm>
            <a:off x="7607430" y="721584"/>
            <a:ext cx="3582185" cy="940369"/>
          </a:xfrm>
        </p:spPr>
        <p:txBody>
          <a:bodyPr anchor="ctr">
            <a:noAutofit/>
          </a:bodyPr>
          <a:lstStyle>
            <a:lvl1pPr marL="0" indent="0" algn="l">
              <a:lnSpc>
                <a:spcPct val="100000"/>
              </a:lnSpc>
              <a:spcBef>
                <a:spcPts val="0"/>
              </a:spcBef>
              <a:buNone/>
              <a:defRPr sz="3200" b="1">
                <a:solidFill>
                  <a:schemeClr val="bg1"/>
                </a:solidFill>
              </a:defRPr>
            </a:lvl1pPr>
          </a:lstStyle>
          <a:p>
            <a:pPr lvl="0"/>
            <a:r>
              <a:rPr lang="en-US"/>
              <a:t>Click to edit Master text styles</a:t>
            </a:r>
          </a:p>
        </p:txBody>
      </p:sp>
      <p:sp>
        <p:nvSpPr>
          <p:cNvPr id="9" name="Text Placeholder 8">
            <a:extLst>
              <a:ext uri="{FF2B5EF4-FFF2-40B4-BE49-F238E27FC236}">
                <a16:creationId xmlns:a16="http://schemas.microsoft.com/office/drawing/2014/main" id="{A18C2BB4-7D47-A630-7F9C-B5E770668F2E}"/>
              </a:ext>
            </a:extLst>
          </p:cNvPr>
          <p:cNvSpPr>
            <a:spLocks noGrp="1"/>
          </p:cNvSpPr>
          <p:nvPr>
            <p:ph type="body" sz="quarter" idx="15"/>
          </p:nvPr>
        </p:nvSpPr>
        <p:spPr>
          <a:xfrm>
            <a:off x="7607430" y="1951348"/>
            <a:ext cx="3582186" cy="4589152"/>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6095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E7A11-08B4-C657-C6E2-F0BCF1267B14}"/>
              </a:ext>
            </a:extLst>
          </p:cNvPr>
          <p:cNvSpPr txBox="1">
            <a:spLocks/>
          </p:cNvSpPr>
          <p:nvPr userDrawn="1"/>
        </p:nvSpPr>
        <p:spPr>
          <a:xfrm>
            <a:off x="-1" y="0"/>
            <a:ext cx="12192001" cy="6858000"/>
          </a:xfrm>
          <a:prstGeom prst="rect">
            <a:avLst/>
          </a:prstGeom>
          <a:solidFill>
            <a:srgbClr val="22463A"/>
          </a:solidFill>
          <a:ln w="152400">
            <a:noFill/>
            <a:miter lim="800000"/>
          </a:ln>
        </p:spPr>
        <p:txBody>
          <a:bodyPr vert="horz" lIns="274320" tIns="182880" rIns="91440" bIns="18288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b="1">
              <a:solidFill>
                <a:schemeClr val="bg1"/>
              </a:solidFill>
            </a:endParaRPr>
          </a:p>
        </p:txBody>
      </p:sp>
      <p:pic>
        <p:nvPicPr>
          <p:cNvPr id="3" name="Picture 2" descr="A picture containing map, text, building material, stone&#10;&#10;Description automatically generated">
            <a:extLst>
              <a:ext uri="{FF2B5EF4-FFF2-40B4-BE49-F238E27FC236}">
                <a16:creationId xmlns:a16="http://schemas.microsoft.com/office/drawing/2014/main" id="{7C3D3620-16A9-25A7-696A-889C1DC2E1F5}"/>
              </a:ext>
            </a:extLst>
          </p:cNvPr>
          <p:cNvPicPr>
            <a:picLocks noChangeAspect="1"/>
          </p:cNvPicPr>
          <p:nvPr userDrawn="1"/>
        </p:nvPicPr>
        <p:blipFill rotWithShape="1">
          <a:blip r:embed="rId2" cstate="screen">
            <a:alphaModFix amt="2000"/>
            <a:extLst>
              <a:ext uri="{28A0092B-C50C-407E-A947-70E740481C1C}">
                <a14:useLocalDpi xmlns:a14="http://schemas.microsoft.com/office/drawing/2010/main"/>
              </a:ext>
            </a:extLst>
          </a:blip>
          <a:srcRect b="42922"/>
          <a:stretch/>
        </p:blipFill>
        <p:spPr>
          <a:xfrm>
            <a:off x="-1" y="0"/>
            <a:ext cx="12192000" cy="6858000"/>
          </a:xfrm>
          <a:prstGeom prst="rect">
            <a:avLst/>
          </a:prstGeom>
        </p:spPr>
      </p:pic>
      <p:sp>
        <p:nvSpPr>
          <p:cNvPr id="4" name="Picture Placeholder 2">
            <a:extLst>
              <a:ext uri="{FF2B5EF4-FFF2-40B4-BE49-F238E27FC236}">
                <a16:creationId xmlns:a16="http://schemas.microsoft.com/office/drawing/2014/main" id="{23A9F964-9040-DF4B-DF4C-41EFE2F50A3A}"/>
              </a:ext>
            </a:extLst>
          </p:cNvPr>
          <p:cNvSpPr>
            <a:spLocks noGrp="1"/>
          </p:cNvSpPr>
          <p:nvPr>
            <p:ph type="pic" sz="quarter" idx="14"/>
          </p:nvPr>
        </p:nvSpPr>
        <p:spPr>
          <a:xfrm>
            <a:off x="-1" y="0"/>
            <a:ext cx="7329715" cy="6858000"/>
          </a:xfrm>
        </p:spPr>
        <p:txBody>
          <a:bodyPr/>
          <a:lstStyle/>
          <a:p>
            <a:endParaRPr lang="en-US"/>
          </a:p>
        </p:txBody>
      </p:sp>
      <p:sp>
        <p:nvSpPr>
          <p:cNvPr id="7" name="Rectangle 6">
            <a:extLst>
              <a:ext uri="{FF2B5EF4-FFF2-40B4-BE49-F238E27FC236}">
                <a16:creationId xmlns:a16="http://schemas.microsoft.com/office/drawing/2014/main" id="{9F578CF6-C9C3-2A00-8286-BB11C4558B7B}"/>
              </a:ext>
            </a:extLst>
          </p:cNvPr>
          <p:cNvSpPr/>
          <p:nvPr userDrawn="1"/>
        </p:nvSpPr>
        <p:spPr>
          <a:xfrm>
            <a:off x="0" y="462579"/>
            <a:ext cx="11804877" cy="1280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a:extLst>
              <a:ext uri="{FF2B5EF4-FFF2-40B4-BE49-F238E27FC236}">
                <a16:creationId xmlns:a16="http://schemas.microsoft.com/office/drawing/2014/main" id="{A0A37012-21D6-DC7A-6F07-F46B7922372E}"/>
              </a:ext>
            </a:extLst>
          </p:cNvPr>
          <p:cNvSpPr>
            <a:spLocks noGrp="1"/>
          </p:cNvSpPr>
          <p:nvPr>
            <p:ph type="body" sz="quarter" idx="13"/>
          </p:nvPr>
        </p:nvSpPr>
        <p:spPr>
          <a:xfrm>
            <a:off x="7598655" y="610916"/>
            <a:ext cx="4114800" cy="940369"/>
          </a:xfrm>
        </p:spPr>
        <p:txBody>
          <a:bodyPr anchor="ctr">
            <a:noAutofit/>
          </a:bodyPr>
          <a:lstStyle>
            <a:lvl1pPr marL="0" indent="0" algn="l">
              <a:lnSpc>
                <a:spcPct val="100000"/>
              </a:lnSpc>
              <a:spcBef>
                <a:spcPts val="0"/>
              </a:spcBef>
              <a:buNone/>
              <a:defRPr sz="3200" b="1">
                <a:solidFill>
                  <a:schemeClr val="tx2"/>
                </a:solidFill>
              </a:defRPr>
            </a:lvl1pPr>
          </a:lstStyle>
          <a:p>
            <a:pPr lvl="0"/>
            <a:r>
              <a:rPr lang="en-US"/>
              <a:t>Click to edit Master text styles</a:t>
            </a:r>
          </a:p>
        </p:txBody>
      </p:sp>
      <p:sp>
        <p:nvSpPr>
          <p:cNvPr id="12" name="Text Placeholder 8">
            <a:extLst>
              <a:ext uri="{FF2B5EF4-FFF2-40B4-BE49-F238E27FC236}">
                <a16:creationId xmlns:a16="http://schemas.microsoft.com/office/drawing/2014/main" id="{E4622BC0-2BF1-720B-20E7-70B37D473A4D}"/>
              </a:ext>
            </a:extLst>
          </p:cNvPr>
          <p:cNvSpPr>
            <a:spLocks noGrp="1"/>
          </p:cNvSpPr>
          <p:nvPr>
            <p:ph type="body" sz="quarter" idx="15"/>
          </p:nvPr>
        </p:nvSpPr>
        <p:spPr>
          <a:xfrm>
            <a:off x="7598002" y="2044700"/>
            <a:ext cx="4206875" cy="449580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251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A494C49-436B-88B6-5B0E-7D3519453C02}"/>
              </a:ext>
            </a:extLst>
          </p:cNvPr>
          <p:cNvSpPr>
            <a:spLocks noGrp="1"/>
          </p:cNvSpPr>
          <p:nvPr>
            <p:ph type="pic" sz="quarter" idx="14"/>
          </p:nvPr>
        </p:nvSpPr>
        <p:spPr>
          <a:xfrm>
            <a:off x="0" y="0"/>
            <a:ext cx="12192000" cy="6858000"/>
          </a:xfrm>
        </p:spPr>
        <p:txBody>
          <a:bodyPr/>
          <a:lstStyle>
            <a:lvl1pPr marL="0" indent="0">
              <a:buNone/>
              <a:defRPr/>
            </a:lvl1pPr>
          </a:lstStyle>
          <a:p>
            <a:endParaRPr lang="en-US"/>
          </a:p>
        </p:txBody>
      </p:sp>
      <p:grpSp>
        <p:nvGrpSpPr>
          <p:cNvPr id="2" name="Group 1">
            <a:extLst>
              <a:ext uri="{FF2B5EF4-FFF2-40B4-BE49-F238E27FC236}">
                <a16:creationId xmlns:a16="http://schemas.microsoft.com/office/drawing/2014/main" id="{FCB77358-DAF0-4EE3-12F4-AA757C0B8DC7}"/>
              </a:ext>
            </a:extLst>
          </p:cNvPr>
          <p:cNvGrpSpPr/>
          <p:nvPr userDrawn="1"/>
        </p:nvGrpSpPr>
        <p:grpSpPr>
          <a:xfrm>
            <a:off x="0" y="-1"/>
            <a:ext cx="12192000" cy="6858001"/>
            <a:chOff x="0" y="-1"/>
            <a:chExt cx="12192000" cy="6858001"/>
          </a:xfrm>
        </p:grpSpPr>
        <p:sp>
          <p:nvSpPr>
            <p:cNvPr id="3" name="Title 1">
              <a:extLst>
                <a:ext uri="{FF2B5EF4-FFF2-40B4-BE49-F238E27FC236}">
                  <a16:creationId xmlns:a16="http://schemas.microsoft.com/office/drawing/2014/main" id="{06BE0755-CC25-999D-29B8-584D72B63F59}"/>
                </a:ext>
              </a:extLst>
            </p:cNvPr>
            <p:cNvSpPr txBox="1">
              <a:spLocks/>
            </p:cNvSpPr>
            <p:nvPr/>
          </p:nvSpPr>
          <p:spPr>
            <a:xfrm>
              <a:off x="0" y="575680"/>
              <a:ext cx="12192000" cy="1177706"/>
            </a:xfrm>
            <a:prstGeom prst="rect">
              <a:avLst/>
            </a:prstGeom>
            <a:solidFill>
              <a:srgbClr val="22463A">
                <a:alpha val="90000"/>
              </a:srgbClr>
            </a:solidFill>
            <a:ln w="152400">
              <a:noFill/>
              <a:miter lim="800000"/>
            </a:ln>
          </p:spPr>
          <p:txBody>
            <a:bodyPr vert="horz" lIns="274320" tIns="182880" rIns="91440" bIns="18288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b="1">
                <a:solidFill>
                  <a:schemeClr val="bg1"/>
                </a:solidFill>
              </a:endParaRPr>
            </a:p>
          </p:txBody>
        </p:sp>
        <p:sp>
          <p:nvSpPr>
            <p:cNvPr id="6" name="Title 1">
              <a:extLst>
                <a:ext uri="{FF2B5EF4-FFF2-40B4-BE49-F238E27FC236}">
                  <a16:creationId xmlns:a16="http://schemas.microsoft.com/office/drawing/2014/main" id="{4B06959B-4069-96F1-2947-C6ED61973C66}"/>
                </a:ext>
              </a:extLst>
            </p:cNvPr>
            <p:cNvSpPr txBox="1">
              <a:spLocks/>
            </p:cNvSpPr>
            <p:nvPr/>
          </p:nvSpPr>
          <p:spPr>
            <a:xfrm flipH="1">
              <a:off x="972456" y="1753386"/>
              <a:ext cx="5541461" cy="5104614"/>
            </a:xfrm>
            <a:prstGeom prst="parallelogram">
              <a:avLst/>
            </a:prstGeom>
            <a:solidFill>
              <a:srgbClr val="20483B">
                <a:alpha val="90000"/>
              </a:srgbClr>
            </a:solidFill>
            <a:ln w="152400">
              <a:noFill/>
              <a:miter lim="800000"/>
            </a:ln>
          </p:spPr>
          <p:txBody>
            <a:bodyPr vert="horz" lIns="274320" tIns="182880" rIns="91440" bIns="18288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b="1">
                <a:solidFill>
                  <a:schemeClr val="bg1"/>
                </a:solidFill>
              </a:endParaRPr>
            </a:p>
          </p:txBody>
        </p:sp>
        <p:sp>
          <p:nvSpPr>
            <p:cNvPr id="10" name="Title 1">
              <a:extLst>
                <a:ext uri="{FF2B5EF4-FFF2-40B4-BE49-F238E27FC236}">
                  <a16:creationId xmlns:a16="http://schemas.microsoft.com/office/drawing/2014/main" id="{7BDE173D-8874-2B30-07DC-D02660066F67}"/>
                </a:ext>
              </a:extLst>
            </p:cNvPr>
            <p:cNvSpPr txBox="1">
              <a:spLocks/>
            </p:cNvSpPr>
            <p:nvPr/>
          </p:nvSpPr>
          <p:spPr>
            <a:xfrm flipH="1">
              <a:off x="551540" y="-1"/>
              <a:ext cx="4310743" cy="575681"/>
            </a:xfrm>
            <a:prstGeom prst="parallelogram">
              <a:avLst/>
            </a:prstGeom>
            <a:solidFill>
              <a:srgbClr val="20483B">
                <a:alpha val="90000"/>
              </a:srgbClr>
            </a:solidFill>
            <a:ln w="152400">
              <a:noFill/>
              <a:miter lim="800000"/>
            </a:ln>
          </p:spPr>
          <p:txBody>
            <a:bodyPr vert="horz" lIns="274320" tIns="182880" rIns="91440" bIns="18288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b="1">
                <a:solidFill>
                  <a:schemeClr val="bg1"/>
                </a:solidFill>
              </a:endParaRPr>
            </a:p>
          </p:txBody>
        </p:sp>
      </p:grpSp>
      <p:sp>
        <p:nvSpPr>
          <p:cNvPr id="5" name="Text Placeholder 9">
            <a:extLst>
              <a:ext uri="{FF2B5EF4-FFF2-40B4-BE49-F238E27FC236}">
                <a16:creationId xmlns:a16="http://schemas.microsoft.com/office/drawing/2014/main" id="{A3352C2F-4228-C591-D54B-645DB3E9DAE8}"/>
              </a:ext>
            </a:extLst>
          </p:cNvPr>
          <p:cNvSpPr>
            <a:spLocks noGrp="1"/>
          </p:cNvSpPr>
          <p:nvPr>
            <p:ph type="body" sz="quarter" idx="12"/>
          </p:nvPr>
        </p:nvSpPr>
        <p:spPr>
          <a:xfrm>
            <a:off x="1471382" y="2104544"/>
            <a:ext cx="4347713" cy="4511915"/>
          </a:xfrm>
        </p:spPr>
        <p:txBody>
          <a:bodyPr>
            <a:normAutofit/>
          </a:bodyPr>
          <a:lstStyle>
            <a:lvl1pPr marL="0" indent="0">
              <a:buFont typeface="Arial" panose="020B0604020202020204" pitchFamily="34" charset="0"/>
              <a:buNone/>
              <a:defRPr sz="2800" b="1">
                <a:solidFill>
                  <a:schemeClr val="bg1"/>
                </a:solidFill>
                <a:latin typeface="+mj-lt"/>
              </a:defRPr>
            </a:lvl1pPr>
            <a:lvl2pPr marL="800100" indent="-342900">
              <a:buClr>
                <a:schemeClr val="bg1"/>
              </a:buClr>
              <a:buFont typeface="Arial" panose="020B0604020202020204" pitchFamily="34" charset="0"/>
              <a:buChar char="•"/>
              <a:defRPr sz="2400">
                <a:solidFill>
                  <a:schemeClr val="bg1"/>
                </a:solidFill>
                <a:latin typeface="+mj-lt"/>
              </a:defRPr>
            </a:lvl2pPr>
            <a:lvl3pPr marL="1200150" indent="-285750">
              <a:buClr>
                <a:schemeClr val="bg1"/>
              </a:buClr>
              <a:buFont typeface="Arial" panose="020B0604020202020204" pitchFamily="34" charset="0"/>
              <a:buChar char="•"/>
              <a:defRPr sz="2000">
                <a:solidFill>
                  <a:schemeClr val="bg1"/>
                </a:solidFill>
                <a:latin typeface="+mj-lt"/>
              </a:defRPr>
            </a:lvl3pPr>
            <a:lvl4pPr marL="1657350" indent="-285750">
              <a:buClr>
                <a:schemeClr val="bg1"/>
              </a:buClr>
              <a:buFont typeface="Arial" panose="020B0604020202020204" pitchFamily="34" charset="0"/>
              <a:buChar char="•"/>
              <a:defRPr sz="1800">
                <a:solidFill>
                  <a:schemeClr val="bg1"/>
                </a:solidFill>
                <a:latin typeface="+mj-lt"/>
              </a:defRPr>
            </a:lvl4pPr>
            <a:lvl5pPr marL="2114550" indent="-285750">
              <a:buClr>
                <a:schemeClr val="bg1"/>
              </a:buClr>
              <a:buFont typeface="Arial" panose="020B0604020202020204" pitchFamily="34" charset="0"/>
              <a:buChar char="•"/>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EDBED0B4-1BFF-9E58-F0E9-C5B14ADD2F34}"/>
              </a:ext>
            </a:extLst>
          </p:cNvPr>
          <p:cNvSpPr>
            <a:spLocks noGrp="1"/>
          </p:cNvSpPr>
          <p:nvPr>
            <p:ph type="body" sz="quarter" idx="13"/>
          </p:nvPr>
        </p:nvSpPr>
        <p:spPr>
          <a:xfrm>
            <a:off x="551540" y="638375"/>
            <a:ext cx="9535886" cy="1052315"/>
          </a:xfrm>
        </p:spPr>
        <p:txBody>
          <a:bodyPr anchor="ctr">
            <a:noAutofit/>
          </a:bodyPr>
          <a:lstStyle>
            <a:lvl1pPr marL="0" indent="0" algn="l">
              <a:lnSpc>
                <a:spcPct val="100000"/>
              </a:lnSpc>
              <a:spcBef>
                <a:spcPts val="0"/>
              </a:spcBef>
              <a:buNone/>
              <a:defRPr sz="40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329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26F5E6E8-169E-F160-D78E-F90306E446F7}"/>
              </a:ext>
            </a:extLst>
          </p:cNvPr>
          <p:cNvSpPr>
            <a:spLocks noGrp="1"/>
          </p:cNvSpPr>
          <p:nvPr>
            <p:ph sz="half" idx="2"/>
          </p:nvPr>
        </p:nvSpPr>
        <p:spPr>
          <a:xfrm>
            <a:off x="489759" y="1619413"/>
            <a:ext cx="11248216" cy="4727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94F3F15B-D7A0-ABA7-411A-AF76D963F9DE}"/>
              </a:ext>
            </a:extLst>
          </p:cNvPr>
          <p:cNvSpPr txBox="1">
            <a:spLocks/>
          </p:cNvSpPr>
          <p:nvPr userDrawn="1"/>
        </p:nvSpPr>
        <p:spPr>
          <a:xfrm>
            <a:off x="0" y="0"/>
            <a:ext cx="12192000" cy="1020560"/>
          </a:xfrm>
          <a:prstGeom prst="rect">
            <a:avLst/>
          </a:prstGeom>
          <a:solidFill>
            <a:srgbClr val="22463A"/>
          </a:solidFill>
        </p:spPr>
        <p:txBody>
          <a:bodyPr anchor="ct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nSpc>
                <a:spcPct val="100000"/>
              </a:lnSpc>
            </a:pPr>
            <a:endParaRPr lang="en-US">
              <a:solidFill>
                <a:schemeClr val="bg1"/>
              </a:solidFill>
            </a:endParaRPr>
          </a:p>
        </p:txBody>
      </p:sp>
      <p:cxnSp>
        <p:nvCxnSpPr>
          <p:cNvPr id="7" name="Straight Connector 6">
            <a:extLst>
              <a:ext uri="{FF2B5EF4-FFF2-40B4-BE49-F238E27FC236}">
                <a16:creationId xmlns:a16="http://schemas.microsoft.com/office/drawing/2014/main" id="{E6D6DECF-8B93-9564-D4DE-CB24227D6C8E}"/>
              </a:ext>
            </a:extLst>
          </p:cNvPr>
          <p:cNvCxnSpPr/>
          <p:nvPr userDrawn="1"/>
        </p:nvCxnSpPr>
        <p:spPr>
          <a:xfrm>
            <a:off x="0" y="1108036"/>
            <a:ext cx="12192000" cy="0"/>
          </a:xfrm>
          <a:prstGeom prst="line">
            <a:avLst/>
          </a:prstGeom>
          <a:ln w="57150">
            <a:solidFill>
              <a:srgbClr val="22463A"/>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3FA0B9A8-4B10-D3FB-785E-8342BFBCCB75}"/>
              </a:ext>
            </a:extLst>
          </p:cNvPr>
          <p:cNvSpPr>
            <a:spLocks noGrp="1"/>
          </p:cNvSpPr>
          <p:nvPr>
            <p:ph type="body" sz="quarter" idx="11" hasCustomPrompt="1"/>
          </p:nvPr>
        </p:nvSpPr>
        <p:spPr>
          <a:xfrm>
            <a:off x="454025" y="127000"/>
            <a:ext cx="11283950" cy="723900"/>
          </a:xfrm>
        </p:spPr>
        <p:txBody>
          <a:bodyPr>
            <a:normAutofit/>
          </a:bodyPr>
          <a:lstStyle>
            <a:lvl1pPr marL="0" indent="0">
              <a:buNone/>
              <a:defRPr sz="3200" b="1">
                <a:solidFill>
                  <a:schemeClr val="bg1"/>
                </a:solidFill>
              </a:defRPr>
            </a:lvl1pPr>
            <a:lvl2pPr marL="457200" indent="0">
              <a:buNone/>
              <a:defRPr/>
            </a:lvl2pPr>
          </a:lstStyle>
          <a:p>
            <a:pPr lvl="0"/>
            <a:r>
              <a:rPr lang="en-US"/>
              <a:t>Click to add title</a:t>
            </a:r>
          </a:p>
        </p:txBody>
      </p:sp>
    </p:spTree>
    <p:extLst>
      <p:ext uri="{BB962C8B-B14F-4D97-AF65-F5344CB8AC3E}">
        <p14:creationId xmlns:p14="http://schemas.microsoft.com/office/powerpoint/2010/main" val="310310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2D39FFD-9F1B-4B36-8A9A-0A9DB55A0C2E}"/>
              </a:ext>
            </a:extLst>
          </p:cNvPr>
          <p:cNvGrpSpPr/>
          <p:nvPr userDrawn="1"/>
        </p:nvGrpSpPr>
        <p:grpSpPr>
          <a:xfrm>
            <a:off x="443717" y="4211658"/>
            <a:ext cx="2471025" cy="1446550"/>
            <a:chOff x="443717" y="4211658"/>
            <a:chExt cx="2471025" cy="1446550"/>
          </a:xfrm>
        </p:grpSpPr>
        <p:grpSp>
          <p:nvGrpSpPr>
            <p:cNvPr id="6" name="Group 5">
              <a:extLst>
                <a:ext uri="{FF2B5EF4-FFF2-40B4-BE49-F238E27FC236}">
                  <a16:creationId xmlns:a16="http://schemas.microsoft.com/office/drawing/2014/main" id="{BB50D77F-318F-4D51-8025-EC1232E52130}"/>
                </a:ext>
              </a:extLst>
            </p:cNvPr>
            <p:cNvGrpSpPr/>
            <p:nvPr userDrawn="1"/>
          </p:nvGrpSpPr>
          <p:grpSpPr>
            <a:xfrm>
              <a:off x="507546" y="4211658"/>
              <a:ext cx="2407196" cy="1446550"/>
              <a:chOff x="3470365" y="1068165"/>
              <a:chExt cx="2407196" cy="1446550"/>
            </a:xfrm>
          </p:grpSpPr>
          <p:sp>
            <p:nvSpPr>
              <p:cNvPr id="7" name="TextBox 6">
                <a:extLst>
                  <a:ext uri="{FF2B5EF4-FFF2-40B4-BE49-F238E27FC236}">
                    <a16:creationId xmlns:a16="http://schemas.microsoft.com/office/drawing/2014/main" id="{C9A660CD-C6B7-4AF9-A5B2-59B7028E4B50}"/>
                  </a:ext>
                </a:extLst>
              </p:cNvPr>
              <p:cNvSpPr txBox="1"/>
              <p:nvPr/>
            </p:nvSpPr>
            <p:spPr>
              <a:xfrm>
                <a:off x="3470365" y="1068165"/>
                <a:ext cx="2407196" cy="1446550"/>
              </a:xfrm>
              <a:prstGeom prst="rect">
                <a:avLst/>
              </a:prstGeom>
              <a:noFill/>
            </p:spPr>
            <p:txBody>
              <a:bodyPr wrap="square" rtlCol="0">
                <a:spAutoFit/>
              </a:bodyPr>
              <a:lstStyle/>
              <a:p>
                <a:r>
                  <a:rPr lang="en-US" sz="8800" b="1">
                    <a:latin typeface="Impact" panose="020B0806030902050204" pitchFamily="34" charset="0"/>
                  </a:rPr>
                  <a:t>POD</a:t>
                </a:r>
                <a:r>
                  <a:rPr lang="en-US" sz="7200" b="1">
                    <a:latin typeface="Impact" panose="020B0806030902050204" pitchFamily="34" charset="0"/>
                  </a:rPr>
                  <a:t>s</a:t>
                </a:r>
                <a:endParaRPr lang="en-US" sz="8800" b="1">
                  <a:latin typeface="Impact" panose="020B0806030902050204" pitchFamily="34" charset="0"/>
                </a:endParaRPr>
              </a:p>
            </p:txBody>
          </p:sp>
          <p:grpSp>
            <p:nvGrpSpPr>
              <p:cNvPr id="8" name="Group 7">
                <a:extLst>
                  <a:ext uri="{FF2B5EF4-FFF2-40B4-BE49-F238E27FC236}">
                    <a16:creationId xmlns:a16="http://schemas.microsoft.com/office/drawing/2014/main" id="{0C6CD470-D60D-4DEF-8674-3152105783E0}"/>
                  </a:ext>
                </a:extLst>
              </p:cNvPr>
              <p:cNvGrpSpPr/>
              <p:nvPr/>
            </p:nvGrpSpPr>
            <p:grpSpPr>
              <a:xfrm>
                <a:off x="4164487" y="1598969"/>
                <a:ext cx="545668" cy="643275"/>
                <a:chOff x="4164487" y="1598969"/>
                <a:chExt cx="545668" cy="643275"/>
              </a:xfrm>
            </p:grpSpPr>
            <p:sp>
              <p:nvSpPr>
                <p:cNvPr id="9" name="Freeform: Shape 8">
                  <a:extLst>
                    <a:ext uri="{FF2B5EF4-FFF2-40B4-BE49-F238E27FC236}">
                      <a16:creationId xmlns:a16="http://schemas.microsoft.com/office/drawing/2014/main" id="{3BD4CF75-51D2-420F-9FCF-B2B94FF5A48D}"/>
                    </a:ext>
                  </a:extLst>
                </p:cNvPr>
                <p:cNvSpPr/>
                <p:nvPr/>
              </p:nvSpPr>
              <p:spPr>
                <a:xfrm flipH="1">
                  <a:off x="4164487" y="1598969"/>
                  <a:ext cx="545668" cy="643275"/>
                </a:xfrm>
                <a:custGeom>
                  <a:avLst/>
                  <a:gdLst>
                    <a:gd name="connsiteX0" fmla="*/ 467114 w 528660"/>
                    <a:gd name="connsiteY0" fmla="*/ 254871 h 765214"/>
                    <a:gd name="connsiteX1" fmla="*/ 396644 w 528660"/>
                    <a:gd name="connsiteY1" fmla="*/ 325789 h 765214"/>
                    <a:gd name="connsiteX2" fmla="*/ 389053 w 528660"/>
                    <a:gd name="connsiteY2" fmla="*/ 459986 h 765214"/>
                    <a:gd name="connsiteX3" fmla="*/ 347099 w 528660"/>
                    <a:gd name="connsiteY3" fmla="*/ 360267 h 765214"/>
                    <a:gd name="connsiteX4" fmla="*/ 381360 w 528660"/>
                    <a:gd name="connsiteY4" fmla="*/ 191592 h 765214"/>
                    <a:gd name="connsiteX5" fmla="*/ 236624 w 528660"/>
                    <a:gd name="connsiteY5" fmla="*/ 0 h 765214"/>
                    <a:gd name="connsiteX6" fmla="*/ 282373 w 528660"/>
                    <a:gd name="connsiteY6" fmla="*/ 91977 h 765214"/>
                    <a:gd name="connsiteX7" fmla="*/ 152921 w 528660"/>
                    <a:gd name="connsiteY7" fmla="*/ 364087 h 765214"/>
                    <a:gd name="connsiteX8" fmla="*/ 137637 w 528660"/>
                    <a:gd name="connsiteY8" fmla="*/ 272110 h 765214"/>
                    <a:gd name="connsiteX9" fmla="*/ 44395 w 528660"/>
                    <a:gd name="connsiteY9" fmla="*/ 197373 h 765214"/>
                    <a:gd name="connsiteX10" fmla="*/ 38650 w 528660"/>
                    <a:gd name="connsiteY10" fmla="*/ 414152 h 765214"/>
                    <a:gd name="connsiteX11" fmla="*/ 594 w 528660"/>
                    <a:gd name="connsiteY11" fmla="*/ 555679 h 765214"/>
                    <a:gd name="connsiteX12" fmla="*/ 249959 w 528660"/>
                    <a:gd name="connsiteY12" fmla="*/ 764613 h 765214"/>
                    <a:gd name="connsiteX13" fmla="*/ 526096 w 528660"/>
                    <a:gd name="connsiteY13" fmla="*/ 578802 h 765214"/>
                    <a:gd name="connsiteX14" fmla="*/ 463216 w 528660"/>
                    <a:gd name="connsiteY14" fmla="*/ 400629 h 765214"/>
                    <a:gd name="connsiteX15" fmla="*/ 467114 w 528660"/>
                    <a:gd name="connsiteY15" fmla="*/ 254871 h 765214"/>
                    <a:gd name="connsiteX0" fmla="*/ 467114 w 528660"/>
                    <a:gd name="connsiteY0" fmla="*/ 254871 h 765214"/>
                    <a:gd name="connsiteX1" fmla="*/ 396644 w 528660"/>
                    <a:gd name="connsiteY1" fmla="*/ 325789 h 765214"/>
                    <a:gd name="connsiteX2" fmla="*/ 389053 w 528660"/>
                    <a:gd name="connsiteY2" fmla="*/ 459986 h 765214"/>
                    <a:gd name="connsiteX3" fmla="*/ 347099 w 528660"/>
                    <a:gd name="connsiteY3" fmla="*/ 360267 h 765214"/>
                    <a:gd name="connsiteX4" fmla="*/ 381360 w 528660"/>
                    <a:gd name="connsiteY4" fmla="*/ 191592 h 765214"/>
                    <a:gd name="connsiteX5" fmla="*/ 236624 w 528660"/>
                    <a:gd name="connsiteY5" fmla="*/ 0 h 765214"/>
                    <a:gd name="connsiteX6" fmla="*/ 282373 w 528660"/>
                    <a:gd name="connsiteY6" fmla="*/ 91977 h 765214"/>
                    <a:gd name="connsiteX7" fmla="*/ 152921 w 528660"/>
                    <a:gd name="connsiteY7" fmla="*/ 364087 h 765214"/>
                    <a:gd name="connsiteX8" fmla="*/ 137637 w 528660"/>
                    <a:gd name="connsiteY8" fmla="*/ 272110 h 765214"/>
                    <a:gd name="connsiteX9" fmla="*/ 44395 w 528660"/>
                    <a:gd name="connsiteY9" fmla="*/ 197373 h 765214"/>
                    <a:gd name="connsiteX10" fmla="*/ 38650 w 528660"/>
                    <a:gd name="connsiteY10" fmla="*/ 414152 h 765214"/>
                    <a:gd name="connsiteX11" fmla="*/ 594 w 528660"/>
                    <a:gd name="connsiteY11" fmla="*/ 555679 h 765214"/>
                    <a:gd name="connsiteX12" fmla="*/ 249959 w 528660"/>
                    <a:gd name="connsiteY12" fmla="*/ 764613 h 765214"/>
                    <a:gd name="connsiteX13" fmla="*/ 526096 w 528660"/>
                    <a:gd name="connsiteY13" fmla="*/ 578802 h 765214"/>
                    <a:gd name="connsiteX14" fmla="*/ 463216 w 528660"/>
                    <a:gd name="connsiteY14" fmla="*/ 400629 h 765214"/>
                    <a:gd name="connsiteX15" fmla="*/ 467114 w 528660"/>
                    <a:gd name="connsiteY15" fmla="*/ 254871 h 765214"/>
                    <a:gd name="connsiteX0" fmla="*/ 467114 w 528660"/>
                    <a:gd name="connsiteY0" fmla="*/ 254871 h 764774"/>
                    <a:gd name="connsiteX1" fmla="*/ 396644 w 528660"/>
                    <a:gd name="connsiteY1" fmla="*/ 325789 h 764774"/>
                    <a:gd name="connsiteX2" fmla="*/ 389053 w 528660"/>
                    <a:gd name="connsiteY2" fmla="*/ 459986 h 764774"/>
                    <a:gd name="connsiteX3" fmla="*/ 347099 w 528660"/>
                    <a:gd name="connsiteY3" fmla="*/ 360267 h 764774"/>
                    <a:gd name="connsiteX4" fmla="*/ 381360 w 528660"/>
                    <a:gd name="connsiteY4" fmla="*/ 191592 h 764774"/>
                    <a:gd name="connsiteX5" fmla="*/ 236624 w 528660"/>
                    <a:gd name="connsiteY5" fmla="*/ 0 h 764774"/>
                    <a:gd name="connsiteX6" fmla="*/ 282373 w 528660"/>
                    <a:gd name="connsiteY6" fmla="*/ 91977 h 764774"/>
                    <a:gd name="connsiteX7" fmla="*/ 152921 w 528660"/>
                    <a:gd name="connsiteY7" fmla="*/ 364087 h 764774"/>
                    <a:gd name="connsiteX8" fmla="*/ 137637 w 528660"/>
                    <a:gd name="connsiteY8" fmla="*/ 272110 h 764774"/>
                    <a:gd name="connsiteX9" fmla="*/ 44395 w 528660"/>
                    <a:gd name="connsiteY9" fmla="*/ 197373 h 764774"/>
                    <a:gd name="connsiteX10" fmla="*/ 38650 w 528660"/>
                    <a:gd name="connsiteY10" fmla="*/ 414152 h 764774"/>
                    <a:gd name="connsiteX11" fmla="*/ 594 w 528660"/>
                    <a:gd name="connsiteY11" fmla="*/ 555679 h 764774"/>
                    <a:gd name="connsiteX12" fmla="*/ 249959 w 528660"/>
                    <a:gd name="connsiteY12" fmla="*/ 764613 h 764774"/>
                    <a:gd name="connsiteX13" fmla="*/ 526096 w 528660"/>
                    <a:gd name="connsiteY13" fmla="*/ 578802 h 764774"/>
                    <a:gd name="connsiteX14" fmla="*/ 463216 w 528660"/>
                    <a:gd name="connsiteY14" fmla="*/ 400629 h 764774"/>
                    <a:gd name="connsiteX15" fmla="*/ 467114 w 528660"/>
                    <a:gd name="connsiteY15" fmla="*/ 254871 h 764774"/>
                    <a:gd name="connsiteX0" fmla="*/ 467114 w 528660"/>
                    <a:gd name="connsiteY0" fmla="*/ 254871 h 764823"/>
                    <a:gd name="connsiteX1" fmla="*/ 396644 w 528660"/>
                    <a:gd name="connsiteY1" fmla="*/ 325789 h 764823"/>
                    <a:gd name="connsiteX2" fmla="*/ 389053 w 528660"/>
                    <a:gd name="connsiteY2" fmla="*/ 459986 h 764823"/>
                    <a:gd name="connsiteX3" fmla="*/ 347099 w 528660"/>
                    <a:gd name="connsiteY3" fmla="*/ 360267 h 764823"/>
                    <a:gd name="connsiteX4" fmla="*/ 381360 w 528660"/>
                    <a:gd name="connsiteY4" fmla="*/ 191592 h 764823"/>
                    <a:gd name="connsiteX5" fmla="*/ 236624 w 528660"/>
                    <a:gd name="connsiteY5" fmla="*/ 0 h 764823"/>
                    <a:gd name="connsiteX6" fmla="*/ 282373 w 528660"/>
                    <a:gd name="connsiteY6" fmla="*/ 91977 h 764823"/>
                    <a:gd name="connsiteX7" fmla="*/ 152921 w 528660"/>
                    <a:gd name="connsiteY7" fmla="*/ 364087 h 764823"/>
                    <a:gd name="connsiteX8" fmla="*/ 137637 w 528660"/>
                    <a:gd name="connsiteY8" fmla="*/ 272110 h 764823"/>
                    <a:gd name="connsiteX9" fmla="*/ 44395 w 528660"/>
                    <a:gd name="connsiteY9" fmla="*/ 197373 h 764823"/>
                    <a:gd name="connsiteX10" fmla="*/ 38650 w 528660"/>
                    <a:gd name="connsiteY10" fmla="*/ 414152 h 764823"/>
                    <a:gd name="connsiteX11" fmla="*/ 594 w 528660"/>
                    <a:gd name="connsiteY11" fmla="*/ 555679 h 764823"/>
                    <a:gd name="connsiteX12" fmla="*/ 249959 w 528660"/>
                    <a:gd name="connsiteY12" fmla="*/ 764613 h 764823"/>
                    <a:gd name="connsiteX13" fmla="*/ 526096 w 528660"/>
                    <a:gd name="connsiteY13" fmla="*/ 578802 h 764823"/>
                    <a:gd name="connsiteX14" fmla="*/ 463216 w 528660"/>
                    <a:gd name="connsiteY14" fmla="*/ 400629 h 764823"/>
                    <a:gd name="connsiteX15" fmla="*/ 467114 w 528660"/>
                    <a:gd name="connsiteY15" fmla="*/ 254871 h 764823"/>
                    <a:gd name="connsiteX0" fmla="*/ 467114 w 528660"/>
                    <a:gd name="connsiteY0" fmla="*/ 254871 h 764823"/>
                    <a:gd name="connsiteX1" fmla="*/ 396644 w 528660"/>
                    <a:gd name="connsiteY1" fmla="*/ 325789 h 764823"/>
                    <a:gd name="connsiteX2" fmla="*/ 389053 w 528660"/>
                    <a:gd name="connsiteY2" fmla="*/ 459986 h 764823"/>
                    <a:gd name="connsiteX3" fmla="*/ 338707 w 528660"/>
                    <a:gd name="connsiteY3" fmla="*/ 364496 h 764823"/>
                    <a:gd name="connsiteX4" fmla="*/ 381360 w 528660"/>
                    <a:gd name="connsiteY4" fmla="*/ 191592 h 764823"/>
                    <a:gd name="connsiteX5" fmla="*/ 236624 w 528660"/>
                    <a:gd name="connsiteY5" fmla="*/ 0 h 764823"/>
                    <a:gd name="connsiteX6" fmla="*/ 282373 w 528660"/>
                    <a:gd name="connsiteY6" fmla="*/ 91977 h 764823"/>
                    <a:gd name="connsiteX7" fmla="*/ 152921 w 528660"/>
                    <a:gd name="connsiteY7" fmla="*/ 364087 h 764823"/>
                    <a:gd name="connsiteX8" fmla="*/ 137637 w 528660"/>
                    <a:gd name="connsiteY8" fmla="*/ 272110 h 764823"/>
                    <a:gd name="connsiteX9" fmla="*/ 44395 w 528660"/>
                    <a:gd name="connsiteY9" fmla="*/ 197373 h 764823"/>
                    <a:gd name="connsiteX10" fmla="*/ 38650 w 528660"/>
                    <a:gd name="connsiteY10" fmla="*/ 414152 h 764823"/>
                    <a:gd name="connsiteX11" fmla="*/ 594 w 528660"/>
                    <a:gd name="connsiteY11" fmla="*/ 555679 h 764823"/>
                    <a:gd name="connsiteX12" fmla="*/ 249959 w 528660"/>
                    <a:gd name="connsiteY12" fmla="*/ 764613 h 764823"/>
                    <a:gd name="connsiteX13" fmla="*/ 526096 w 528660"/>
                    <a:gd name="connsiteY13" fmla="*/ 578802 h 764823"/>
                    <a:gd name="connsiteX14" fmla="*/ 463216 w 528660"/>
                    <a:gd name="connsiteY14" fmla="*/ 400629 h 764823"/>
                    <a:gd name="connsiteX15" fmla="*/ 467114 w 528660"/>
                    <a:gd name="connsiteY15" fmla="*/ 254871 h 764823"/>
                    <a:gd name="connsiteX0" fmla="*/ 467114 w 537659"/>
                    <a:gd name="connsiteY0" fmla="*/ 254871 h 764823"/>
                    <a:gd name="connsiteX1" fmla="*/ 396644 w 537659"/>
                    <a:gd name="connsiteY1" fmla="*/ 325789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67114 w 537659"/>
                    <a:gd name="connsiteY15" fmla="*/ 254871 h 764823"/>
                    <a:gd name="connsiteX0" fmla="*/ 467114 w 537659"/>
                    <a:gd name="connsiteY0" fmla="*/ 254871 h 764823"/>
                    <a:gd name="connsiteX1" fmla="*/ 451189 w 537659"/>
                    <a:gd name="connsiteY1" fmla="*/ 368067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67114 w 537659"/>
                    <a:gd name="connsiteY15" fmla="*/ 254871 h 764823"/>
                    <a:gd name="connsiteX0" fmla="*/ 542637 w 542637"/>
                    <a:gd name="connsiteY0" fmla="*/ 208364 h 764823"/>
                    <a:gd name="connsiteX1" fmla="*/ 451189 w 542637"/>
                    <a:gd name="connsiteY1" fmla="*/ 368067 h 764823"/>
                    <a:gd name="connsiteX2" fmla="*/ 389053 w 542637"/>
                    <a:gd name="connsiteY2" fmla="*/ 459986 h 764823"/>
                    <a:gd name="connsiteX3" fmla="*/ 338707 w 542637"/>
                    <a:gd name="connsiteY3" fmla="*/ 364496 h 764823"/>
                    <a:gd name="connsiteX4" fmla="*/ 381360 w 542637"/>
                    <a:gd name="connsiteY4" fmla="*/ 191592 h 764823"/>
                    <a:gd name="connsiteX5" fmla="*/ 236624 w 542637"/>
                    <a:gd name="connsiteY5" fmla="*/ 0 h 764823"/>
                    <a:gd name="connsiteX6" fmla="*/ 282373 w 542637"/>
                    <a:gd name="connsiteY6" fmla="*/ 91977 h 764823"/>
                    <a:gd name="connsiteX7" fmla="*/ 152921 w 542637"/>
                    <a:gd name="connsiteY7" fmla="*/ 364087 h 764823"/>
                    <a:gd name="connsiteX8" fmla="*/ 137637 w 542637"/>
                    <a:gd name="connsiteY8" fmla="*/ 272110 h 764823"/>
                    <a:gd name="connsiteX9" fmla="*/ 44395 w 542637"/>
                    <a:gd name="connsiteY9" fmla="*/ 197373 h 764823"/>
                    <a:gd name="connsiteX10" fmla="*/ 38650 w 542637"/>
                    <a:gd name="connsiteY10" fmla="*/ 414152 h 764823"/>
                    <a:gd name="connsiteX11" fmla="*/ 594 w 542637"/>
                    <a:gd name="connsiteY11" fmla="*/ 555679 h 764823"/>
                    <a:gd name="connsiteX12" fmla="*/ 249959 w 542637"/>
                    <a:gd name="connsiteY12" fmla="*/ 764613 h 764823"/>
                    <a:gd name="connsiteX13" fmla="*/ 526096 w 542637"/>
                    <a:gd name="connsiteY13" fmla="*/ 578802 h 764823"/>
                    <a:gd name="connsiteX14" fmla="*/ 521956 w 542637"/>
                    <a:gd name="connsiteY14" fmla="*/ 396401 h 764823"/>
                    <a:gd name="connsiteX15" fmla="*/ 542637 w 542637"/>
                    <a:gd name="connsiteY15" fmla="*/ 208364 h 764823"/>
                    <a:gd name="connsiteX0" fmla="*/ 471309 w 537659"/>
                    <a:gd name="connsiteY0" fmla="*/ 242188 h 764823"/>
                    <a:gd name="connsiteX1" fmla="*/ 451189 w 537659"/>
                    <a:gd name="connsiteY1" fmla="*/ 368067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7659"/>
                    <a:gd name="connsiteY0" fmla="*/ 242188 h 764823"/>
                    <a:gd name="connsiteX1" fmla="*/ 476364 w 537659"/>
                    <a:gd name="connsiteY1" fmla="*/ 423031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7659"/>
                    <a:gd name="connsiteY0" fmla="*/ 242188 h 764823"/>
                    <a:gd name="connsiteX1" fmla="*/ 438603 w 537659"/>
                    <a:gd name="connsiteY1" fmla="*/ 414575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4393"/>
                    <a:gd name="connsiteY0" fmla="*/ 242188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71309 w 534393"/>
                    <a:gd name="connsiteY15" fmla="*/ 242188 h 764823"/>
                    <a:gd name="connsiteX0" fmla="*/ 455575 w 534393"/>
                    <a:gd name="connsiteY0" fmla="*/ 243773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43773 h 764823"/>
                    <a:gd name="connsiteX0" fmla="*/ 455575 w 534393"/>
                    <a:gd name="connsiteY0" fmla="*/ 243773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43773 h 764823"/>
                    <a:gd name="connsiteX0" fmla="*/ 455575 w 534393"/>
                    <a:gd name="connsiteY0" fmla="*/ 200966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5575 w 534393"/>
                    <a:gd name="connsiteY0" fmla="*/ 200966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5575 w 534393"/>
                    <a:gd name="connsiteY0" fmla="*/ 200966 h 764823"/>
                    <a:gd name="connsiteX1" fmla="*/ 432309 w 534393"/>
                    <a:gd name="connsiteY1" fmla="*/ 373353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0849 w 529667"/>
                    <a:gd name="connsiteY0" fmla="*/ 200966 h 764760"/>
                    <a:gd name="connsiteX1" fmla="*/ 427583 w 529667"/>
                    <a:gd name="connsiteY1" fmla="*/ 373353 h 764760"/>
                    <a:gd name="connsiteX2" fmla="*/ 384327 w 529667"/>
                    <a:gd name="connsiteY2" fmla="*/ 459986 h 764760"/>
                    <a:gd name="connsiteX3" fmla="*/ 333981 w 529667"/>
                    <a:gd name="connsiteY3" fmla="*/ 364496 h 764760"/>
                    <a:gd name="connsiteX4" fmla="*/ 376634 w 529667"/>
                    <a:gd name="connsiteY4" fmla="*/ 191592 h 764760"/>
                    <a:gd name="connsiteX5" fmla="*/ 231898 w 529667"/>
                    <a:gd name="connsiteY5" fmla="*/ 0 h 764760"/>
                    <a:gd name="connsiteX6" fmla="*/ 277647 w 529667"/>
                    <a:gd name="connsiteY6" fmla="*/ 91977 h 764760"/>
                    <a:gd name="connsiteX7" fmla="*/ 148195 w 529667"/>
                    <a:gd name="connsiteY7" fmla="*/ 364087 h 764760"/>
                    <a:gd name="connsiteX8" fmla="*/ 132911 w 529667"/>
                    <a:gd name="connsiteY8" fmla="*/ 272110 h 764760"/>
                    <a:gd name="connsiteX9" fmla="*/ 39669 w 529667"/>
                    <a:gd name="connsiteY9" fmla="*/ 197373 h 764760"/>
                    <a:gd name="connsiteX10" fmla="*/ 33924 w 529667"/>
                    <a:gd name="connsiteY10" fmla="*/ 414152 h 764760"/>
                    <a:gd name="connsiteX11" fmla="*/ 0 w 529667"/>
                    <a:gd name="connsiteY11" fmla="*/ 551451 h 764760"/>
                    <a:gd name="connsiteX12" fmla="*/ 245233 w 529667"/>
                    <a:gd name="connsiteY12" fmla="*/ 764613 h 764760"/>
                    <a:gd name="connsiteX13" fmla="*/ 521370 w 529667"/>
                    <a:gd name="connsiteY13" fmla="*/ 578802 h 764760"/>
                    <a:gd name="connsiteX14" fmla="*/ 508838 w 529667"/>
                    <a:gd name="connsiteY14" fmla="*/ 430225 h 764760"/>
                    <a:gd name="connsiteX15" fmla="*/ 450849 w 529667"/>
                    <a:gd name="connsiteY15" fmla="*/ 200966 h 764760"/>
                    <a:gd name="connsiteX0" fmla="*/ 450854 w 529672"/>
                    <a:gd name="connsiteY0" fmla="*/ 200966 h 764760"/>
                    <a:gd name="connsiteX1" fmla="*/ 427588 w 529672"/>
                    <a:gd name="connsiteY1" fmla="*/ 373353 h 764760"/>
                    <a:gd name="connsiteX2" fmla="*/ 384332 w 529672"/>
                    <a:gd name="connsiteY2" fmla="*/ 459986 h 764760"/>
                    <a:gd name="connsiteX3" fmla="*/ 333986 w 529672"/>
                    <a:gd name="connsiteY3" fmla="*/ 364496 h 764760"/>
                    <a:gd name="connsiteX4" fmla="*/ 376639 w 529672"/>
                    <a:gd name="connsiteY4" fmla="*/ 191592 h 764760"/>
                    <a:gd name="connsiteX5" fmla="*/ 231903 w 529672"/>
                    <a:gd name="connsiteY5" fmla="*/ 0 h 764760"/>
                    <a:gd name="connsiteX6" fmla="*/ 277652 w 529672"/>
                    <a:gd name="connsiteY6" fmla="*/ 91977 h 764760"/>
                    <a:gd name="connsiteX7" fmla="*/ 148200 w 529672"/>
                    <a:gd name="connsiteY7" fmla="*/ 364087 h 764760"/>
                    <a:gd name="connsiteX8" fmla="*/ 132916 w 529672"/>
                    <a:gd name="connsiteY8" fmla="*/ 272110 h 764760"/>
                    <a:gd name="connsiteX9" fmla="*/ 39674 w 529672"/>
                    <a:gd name="connsiteY9" fmla="*/ 197373 h 764760"/>
                    <a:gd name="connsiteX10" fmla="*/ 33929 w 529672"/>
                    <a:gd name="connsiteY10" fmla="*/ 414152 h 764760"/>
                    <a:gd name="connsiteX11" fmla="*/ 5 w 529672"/>
                    <a:gd name="connsiteY11" fmla="*/ 551451 h 764760"/>
                    <a:gd name="connsiteX12" fmla="*/ 245238 w 529672"/>
                    <a:gd name="connsiteY12" fmla="*/ 764613 h 764760"/>
                    <a:gd name="connsiteX13" fmla="*/ 521375 w 529672"/>
                    <a:gd name="connsiteY13" fmla="*/ 578802 h 764760"/>
                    <a:gd name="connsiteX14" fmla="*/ 508843 w 529672"/>
                    <a:gd name="connsiteY14" fmla="*/ 430225 h 764760"/>
                    <a:gd name="connsiteX15" fmla="*/ 450854 w 529672"/>
                    <a:gd name="connsiteY15" fmla="*/ 200966 h 764760"/>
                    <a:gd name="connsiteX0" fmla="*/ 450854 w 529672"/>
                    <a:gd name="connsiteY0" fmla="*/ 200966 h 765175"/>
                    <a:gd name="connsiteX1" fmla="*/ 427588 w 529672"/>
                    <a:gd name="connsiteY1" fmla="*/ 373353 h 765175"/>
                    <a:gd name="connsiteX2" fmla="*/ 384332 w 529672"/>
                    <a:gd name="connsiteY2" fmla="*/ 459986 h 765175"/>
                    <a:gd name="connsiteX3" fmla="*/ 333986 w 529672"/>
                    <a:gd name="connsiteY3" fmla="*/ 364496 h 765175"/>
                    <a:gd name="connsiteX4" fmla="*/ 376639 w 529672"/>
                    <a:gd name="connsiteY4" fmla="*/ 191592 h 765175"/>
                    <a:gd name="connsiteX5" fmla="*/ 231903 w 529672"/>
                    <a:gd name="connsiteY5" fmla="*/ 0 h 765175"/>
                    <a:gd name="connsiteX6" fmla="*/ 277652 w 529672"/>
                    <a:gd name="connsiteY6" fmla="*/ 91977 h 765175"/>
                    <a:gd name="connsiteX7" fmla="*/ 148200 w 529672"/>
                    <a:gd name="connsiteY7" fmla="*/ 364087 h 765175"/>
                    <a:gd name="connsiteX8" fmla="*/ 132916 w 529672"/>
                    <a:gd name="connsiteY8" fmla="*/ 272110 h 765175"/>
                    <a:gd name="connsiteX9" fmla="*/ 39674 w 529672"/>
                    <a:gd name="connsiteY9" fmla="*/ 197373 h 765175"/>
                    <a:gd name="connsiteX10" fmla="*/ 33929 w 529672"/>
                    <a:gd name="connsiteY10" fmla="*/ 414152 h 765175"/>
                    <a:gd name="connsiteX11" fmla="*/ 5 w 529672"/>
                    <a:gd name="connsiteY11" fmla="*/ 551451 h 765175"/>
                    <a:gd name="connsiteX12" fmla="*/ 245238 w 529672"/>
                    <a:gd name="connsiteY12" fmla="*/ 764613 h 765175"/>
                    <a:gd name="connsiteX13" fmla="*/ 521375 w 529672"/>
                    <a:gd name="connsiteY13" fmla="*/ 578802 h 765175"/>
                    <a:gd name="connsiteX14" fmla="*/ 508843 w 529672"/>
                    <a:gd name="connsiteY14" fmla="*/ 430225 h 765175"/>
                    <a:gd name="connsiteX15" fmla="*/ 450854 w 529672"/>
                    <a:gd name="connsiteY15" fmla="*/ 200966 h 765175"/>
                    <a:gd name="connsiteX0" fmla="*/ 450854 w 529672"/>
                    <a:gd name="connsiteY0" fmla="*/ 116518 h 680727"/>
                    <a:gd name="connsiteX1" fmla="*/ 427588 w 529672"/>
                    <a:gd name="connsiteY1" fmla="*/ 288905 h 680727"/>
                    <a:gd name="connsiteX2" fmla="*/ 384332 w 529672"/>
                    <a:gd name="connsiteY2" fmla="*/ 375538 h 680727"/>
                    <a:gd name="connsiteX3" fmla="*/ 333986 w 529672"/>
                    <a:gd name="connsiteY3" fmla="*/ 280048 h 680727"/>
                    <a:gd name="connsiteX4" fmla="*/ 376639 w 529672"/>
                    <a:gd name="connsiteY4" fmla="*/ 107144 h 680727"/>
                    <a:gd name="connsiteX5" fmla="*/ 221576 w 529672"/>
                    <a:gd name="connsiteY5" fmla="*/ 40276 h 680727"/>
                    <a:gd name="connsiteX6" fmla="*/ 277652 w 529672"/>
                    <a:gd name="connsiteY6" fmla="*/ 7529 h 680727"/>
                    <a:gd name="connsiteX7" fmla="*/ 148200 w 529672"/>
                    <a:gd name="connsiteY7" fmla="*/ 279639 h 680727"/>
                    <a:gd name="connsiteX8" fmla="*/ 132916 w 529672"/>
                    <a:gd name="connsiteY8" fmla="*/ 187662 h 680727"/>
                    <a:gd name="connsiteX9" fmla="*/ 39674 w 529672"/>
                    <a:gd name="connsiteY9" fmla="*/ 112925 h 680727"/>
                    <a:gd name="connsiteX10" fmla="*/ 33929 w 529672"/>
                    <a:gd name="connsiteY10" fmla="*/ 329704 h 680727"/>
                    <a:gd name="connsiteX11" fmla="*/ 5 w 529672"/>
                    <a:gd name="connsiteY11" fmla="*/ 467003 h 680727"/>
                    <a:gd name="connsiteX12" fmla="*/ 245238 w 529672"/>
                    <a:gd name="connsiteY12" fmla="*/ 680165 h 680727"/>
                    <a:gd name="connsiteX13" fmla="*/ 521375 w 529672"/>
                    <a:gd name="connsiteY13" fmla="*/ 494354 h 680727"/>
                    <a:gd name="connsiteX14" fmla="*/ 508843 w 529672"/>
                    <a:gd name="connsiteY14" fmla="*/ 345777 h 680727"/>
                    <a:gd name="connsiteX15" fmla="*/ 450854 w 529672"/>
                    <a:gd name="connsiteY15" fmla="*/ 116518 h 680727"/>
                    <a:gd name="connsiteX0" fmla="*/ 450854 w 529672"/>
                    <a:gd name="connsiteY0" fmla="*/ 205193 h 769402"/>
                    <a:gd name="connsiteX1" fmla="*/ 427588 w 529672"/>
                    <a:gd name="connsiteY1" fmla="*/ 377580 h 769402"/>
                    <a:gd name="connsiteX2" fmla="*/ 384332 w 529672"/>
                    <a:gd name="connsiteY2" fmla="*/ 464213 h 769402"/>
                    <a:gd name="connsiteX3" fmla="*/ 333986 w 529672"/>
                    <a:gd name="connsiteY3" fmla="*/ 368723 h 769402"/>
                    <a:gd name="connsiteX4" fmla="*/ 376639 w 529672"/>
                    <a:gd name="connsiteY4" fmla="*/ 195819 h 769402"/>
                    <a:gd name="connsiteX5" fmla="*/ 281473 w 529672"/>
                    <a:gd name="connsiteY5" fmla="*/ 0 h 769402"/>
                    <a:gd name="connsiteX6" fmla="*/ 277652 w 529672"/>
                    <a:gd name="connsiteY6" fmla="*/ 96204 h 769402"/>
                    <a:gd name="connsiteX7" fmla="*/ 148200 w 529672"/>
                    <a:gd name="connsiteY7" fmla="*/ 368314 h 769402"/>
                    <a:gd name="connsiteX8" fmla="*/ 132916 w 529672"/>
                    <a:gd name="connsiteY8" fmla="*/ 276337 h 769402"/>
                    <a:gd name="connsiteX9" fmla="*/ 39674 w 529672"/>
                    <a:gd name="connsiteY9" fmla="*/ 201600 h 769402"/>
                    <a:gd name="connsiteX10" fmla="*/ 33929 w 529672"/>
                    <a:gd name="connsiteY10" fmla="*/ 418379 h 769402"/>
                    <a:gd name="connsiteX11" fmla="*/ 5 w 529672"/>
                    <a:gd name="connsiteY11" fmla="*/ 555678 h 769402"/>
                    <a:gd name="connsiteX12" fmla="*/ 245238 w 529672"/>
                    <a:gd name="connsiteY12" fmla="*/ 768840 h 769402"/>
                    <a:gd name="connsiteX13" fmla="*/ 521375 w 529672"/>
                    <a:gd name="connsiteY13" fmla="*/ 583029 h 769402"/>
                    <a:gd name="connsiteX14" fmla="*/ 508843 w 529672"/>
                    <a:gd name="connsiteY14" fmla="*/ 434452 h 769402"/>
                    <a:gd name="connsiteX15" fmla="*/ 450854 w 529672"/>
                    <a:gd name="connsiteY15" fmla="*/ 205193 h 769402"/>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107853 h 672062"/>
                    <a:gd name="connsiteX1" fmla="*/ 427588 w 529672"/>
                    <a:gd name="connsiteY1" fmla="*/ 280240 h 672062"/>
                    <a:gd name="connsiteX2" fmla="*/ 384332 w 529672"/>
                    <a:gd name="connsiteY2" fmla="*/ 366873 h 672062"/>
                    <a:gd name="connsiteX3" fmla="*/ 333986 w 529672"/>
                    <a:gd name="connsiteY3" fmla="*/ 271383 h 672062"/>
                    <a:gd name="connsiteX4" fmla="*/ 376639 w 529672"/>
                    <a:gd name="connsiteY4" fmla="*/ 98479 h 672062"/>
                    <a:gd name="connsiteX5" fmla="*/ 227772 w 529672"/>
                    <a:gd name="connsiteY5" fmla="*/ 2016 h 672062"/>
                    <a:gd name="connsiteX6" fmla="*/ 209494 w 529672"/>
                    <a:gd name="connsiteY6" fmla="*/ 184891 h 672062"/>
                    <a:gd name="connsiteX7" fmla="*/ 148200 w 529672"/>
                    <a:gd name="connsiteY7" fmla="*/ 270974 h 672062"/>
                    <a:gd name="connsiteX8" fmla="*/ 132916 w 529672"/>
                    <a:gd name="connsiteY8" fmla="*/ 178997 h 672062"/>
                    <a:gd name="connsiteX9" fmla="*/ 39674 w 529672"/>
                    <a:gd name="connsiteY9" fmla="*/ 104260 h 672062"/>
                    <a:gd name="connsiteX10" fmla="*/ 33929 w 529672"/>
                    <a:gd name="connsiteY10" fmla="*/ 321039 h 672062"/>
                    <a:gd name="connsiteX11" fmla="*/ 5 w 529672"/>
                    <a:gd name="connsiteY11" fmla="*/ 458338 h 672062"/>
                    <a:gd name="connsiteX12" fmla="*/ 245238 w 529672"/>
                    <a:gd name="connsiteY12" fmla="*/ 671500 h 672062"/>
                    <a:gd name="connsiteX13" fmla="*/ 521375 w 529672"/>
                    <a:gd name="connsiteY13" fmla="*/ 485689 h 672062"/>
                    <a:gd name="connsiteX14" fmla="*/ 508843 w 529672"/>
                    <a:gd name="connsiteY14" fmla="*/ 337112 h 672062"/>
                    <a:gd name="connsiteX15" fmla="*/ 450854 w 529672"/>
                    <a:gd name="connsiteY15" fmla="*/ 107853 h 672062"/>
                    <a:gd name="connsiteX0" fmla="*/ 450854 w 529672"/>
                    <a:gd name="connsiteY0" fmla="*/ 105854 h 670063"/>
                    <a:gd name="connsiteX1" fmla="*/ 427588 w 529672"/>
                    <a:gd name="connsiteY1" fmla="*/ 278241 h 670063"/>
                    <a:gd name="connsiteX2" fmla="*/ 384332 w 529672"/>
                    <a:gd name="connsiteY2" fmla="*/ 364874 h 670063"/>
                    <a:gd name="connsiteX3" fmla="*/ 333986 w 529672"/>
                    <a:gd name="connsiteY3" fmla="*/ 269384 h 670063"/>
                    <a:gd name="connsiteX4" fmla="*/ 327069 w 529672"/>
                    <a:gd name="connsiteY4" fmla="*/ 172583 h 670063"/>
                    <a:gd name="connsiteX5" fmla="*/ 227772 w 529672"/>
                    <a:gd name="connsiteY5" fmla="*/ 17 h 670063"/>
                    <a:gd name="connsiteX6" fmla="*/ 209494 w 529672"/>
                    <a:gd name="connsiteY6" fmla="*/ 182892 h 670063"/>
                    <a:gd name="connsiteX7" fmla="*/ 148200 w 529672"/>
                    <a:gd name="connsiteY7" fmla="*/ 268975 h 670063"/>
                    <a:gd name="connsiteX8" fmla="*/ 132916 w 529672"/>
                    <a:gd name="connsiteY8" fmla="*/ 176998 h 670063"/>
                    <a:gd name="connsiteX9" fmla="*/ 39674 w 529672"/>
                    <a:gd name="connsiteY9" fmla="*/ 102261 h 670063"/>
                    <a:gd name="connsiteX10" fmla="*/ 33929 w 529672"/>
                    <a:gd name="connsiteY10" fmla="*/ 319040 h 670063"/>
                    <a:gd name="connsiteX11" fmla="*/ 5 w 529672"/>
                    <a:gd name="connsiteY11" fmla="*/ 456339 h 670063"/>
                    <a:gd name="connsiteX12" fmla="*/ 245238 w 529672"/>
                    <a:gd name="connsiteY12" fmla="*/ 669501 h 670063"/>
                    <a:gd name="connsiteX13" fmla="*/ 521375 w 529672"/>
                    <a:gd name="connsiteY13" fmla="*/ 483690 h 670063"/>
                    <a:gd name="connsiteX14" fmla="*/ 508843 w 529672"/>
                    <a:gd name="connsiteY14" fmla="*/ 335113 h 670063"/>
                    <a:gd name="connsiteX15" fmla="*/ 450854 w 529672"/>
                    <a:gd name="connsiteY15" fmla="*/ 105854 h 670063"/>
                    <a:gd name="connsiteX0" fmla="*/ 450854 w 529672"/>
                    <a:gd name="connsiteY0" fmla="*/ 105862 h 670071"/>
                    <a:gd name="connsiteX1" fmla="*/ 427588 w 529672"/>
                    <a:gd name="connsiteY1" fmla="*/ 278249 h 670071"/>
                    <a:gd name="connsiteX2" fmla="*/ 384332 w 529672"/>
                    <a:gd name="connsiteY2" fmla="*/ 364882 h 670071"/>
                    <a:gd name="connsiteX3" fmla="*/ 333986 w 529672"/>
                    <a:gd name="connsiteY3" fmla="*/ 269392 h 670071"/>
                    <a:gd name="connsiteX4" fmla="*/ 327069 w 529672"/>
                    <a:gd name="connsiteY4" fmla="*/ 172591 h 670071"/>
                    <a:gd name="connsiteX5" fmla="*/ 227772 w 529672"/>
                    <a:gd name="connsiteY5" fmla="*/ 25 h 670071"/>
                    <a:gd name="connsiteX6" fmla="*/ 209494 w 529672"/>
                    <a:gd name="connsiteY6" fmla="*/ 182900 h 670071"/>
                    <a:gd name="connsiteX7" fmla="*/ 148200 w 529672"/>
                    <a:gd name="connsiteY7" fmla="*/ 268983 h 670071"/>
                    <a:gd name="connsiteX8" fmla="*/ 132916 w 529672"/>
                    <a:gd name="connsiteY8" fmla="*/ 177006 h 670071"/>
                    <a:gd name="connsiteX9" fmla="*/ 39674 w 529672"/>
                    <a:gd name="connsiteY9" fmla="*/ 102269 h 670071"/>
                    <a:gd name="connsiteX10" fmla="*/ 33929 w 529672"/>
                    <a:gd name="connsiteY10" fmla="*/ 319048 h 670071"/>
                    <a:gd name="connsiteX11" fmla="*/ 5 w 529672"/>
                    <a:gd name="connsiteY11" fmla="*/ 456347 h 670071"/>
                    <a:gd name="connsiteX12" fmla="*/ 245238 w 529672"/>
                    <a:gd name="connsiteY12" fmla="*/ 669509 h 670071"/>
                    <a:gd name="connsiteX13" fmla="*/ 521375 w 529672"/>
                    <a:gd name="connsiteY13" fmla="*/ 483698 h 670071"/>
                    <a:gd name="connsiteX14" fmla="*/ 508843 w 529672"/>
                    <a:gd name="connsiteY14" fmla="*/ 335121 h 670071"/>
                    <a:gd name="connsiteX15" fmla="*/ 450854 w 529672"/>
                    <a:gd name="connsiteY15" fmla="*/ 105862 h 670071"/>
                    <a:gd name="connsiteX0" fmla="*/ 450854 w 529672"/>
                    <a:gd name="connsiteY0" fmla="*/ 72036 h 636245"/>
                    <a:gd name="connsiteX1" fmla="*/ 427588 w 529672"/>
                    <a:gd name="connsiteY1" fmla="*/ 244423 h 636245"/>
                    <a:gd name="connsiteX2" fmla="*/ 384332 w 529672"/>
                    <a:gd name="connsiteY2" fmla="*/ 331056 h 636245"/>
                    <a:gd name="connsiteX3" fmla="*/ 333986 w 529672"/>
                    <a:gd name="connsiteY3" fmla="*/ 235566 h 636245"/>
                    <a:gd name="connsiteX4" fmla="*/ 327069 w 529672"/>
                    <a:gd name="connsiteY4" fmla="*/ 138765 h 636245"/>
                    <a:gd name="connsiteX5" fmla="*/ 190595 w 529672"/>
                    <a:gd name="connsiteY5" fmla="*/ 22 h 636245"/>
                    <a:gd name="connsiteX6" fmla="*/ 209494 w 529672"/>
                    <a:gd name="connsiteY6" fmla="*/ 149074 h 636245"/>
                    <a:gd name="connsiteX7" fmla="*/ 148200 w 529672"/>
                    <a:gd name="connsiteY7" fmla="*/ 235157 h 636245"/>
                    <a:gd name="connsiteX8" fmla="*/ 132916 w 529672"/>
                    <a:gd name="connsiteY8" fmla="*/ 143180 h 636245"/>
                    <a:gd name="connsiteX9" fmla="*/ 39674 w 529672"/>
                    <a:gd name="connsiteY9" fmla="*/ 68443 h 636245"/>
                    <a:gd name="connsiteX10" fmla="*/ 33929 w 529672"/>
                    <a:gd name="connsiteY10" fmla="*/ 285222 h 636245"/>
                    <a:gd name="connsiteX11" fmla="*/ 5 w 529672"/>
                    <a:gd name="connsiteY11" fmla="*/ 422521 h 636245"/>
                    <a:gd name="connsiteX12" fmla="*/ 245238 w 529672"/>
                    <a:gd name="connsiteY12" fmla="*/ 635683 h 636245"/>
                    <a:gd name="connsiteX13" fmla="*/ 521375 w 529672"/>
                    <a:gd name="connsiteY13" fmla="*/ 449872 h 636245"/>
                    <a:gd name="connsiteX14" fmla="*/ 508843 w 529672"/>
                    <a:gd name="connsiteY14" fmla="*/ 301295 h 636245"/>
                    <a:gd name="connsiteX15" fmla="*/ 450854 w 529672"/>
                    <a:gd name="connsiteY15" fmla="*/ 72036 h 636245"/>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8200 w 529672"/>
                    <a:gd name="connsiteY7" fmla="*/ 235259 h 636347"/>
                    <a:gd name="connsiteX8" fmla="*/ 132916 w 529672"/>
                    <a:gd name="connsiteY8" fmla="*/ 143282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32916 w 529672"/>
                    <a:gd name="connsiteY8" fmla="*/ 143282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1740 w 529672"/>
                    <a:gd name="connsiteY9" fmla="*/ 18058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7936 w 529672"/>
                    <a:gd name="connsiteY9" fmla="*/ 17001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7936 w 529672"/>
                    <a:gd name="connsiteY9" fmla="*/ 17001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15743 w 529672"/>
                    <a:gd name="connsiteY0" fmla="*/ 113798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15743 w 529672"/>
                    <a:gd name="connsiteY15" fmla="*/ 113798 h 637842"/>
                    <a:gd name="connsiteX0" fmla="*/ 403350 w 529672"/>
                    <a:gd name="connsiteY0" fmla="*/ 113798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03350 w 529672"/>
                    <a:gd name="connsiteY15" fmla="*/ 113798 h 637842"/>
                    <a:gd name="connsiteX0" fmla="*/ 403350 w 529672"/>
                    <a:gd name="connsiteY0" fmla="*/ 112474 h 636518"/>
                    <a:gd name="connsiteX1" fmla="*/ 427588 w 529672"/>
                    <a:gd name="connsiteY1" fmla="*/ 244696 h 636518"/>
                    <a:gd name="connsiteX2" fmla="*/ 384332 w 529672"/>
                    <a:gd name="connsiteY2" fmla="*/ 331329 h 636518"/>
                    <a:gd name="connsiteX3" fmla="*/ 333986 w 529672"/>
                    <a:gd name="connsiteY3" fmla="*/ 235839 h 636518"/>
                    <a:gd name="connsiteX4" fmla="*/ 190595 w 529672"/>
                    <a:gd name="connsiteY4" fmla="*/ 295 h 636518"/>
                    <a:gd name="connsiteX5" fmla="*/ 203297 w 529672"/>
                    <a:gd name="connsiteY5" fmla="*/ 189513 h 636518"/>
                    <a:gd name="connsiteX6" fmla="*/ 144069 w 529672"/>
                    <a:gd name="connsiteY6" fmla="*/ 339012 h 636518"/>
                    <a:gd name="connsiteX7" fmla="*/ 108131 w 529672"/>
                    <a:gd name="connsiteY7" fmla="*/ 228011 h 636518"/>
                    <a:gd name="connsiteX8" fmla="*/ 47936 w 529672"/>
                    <a:gd name="connsiteY8" fmla="*/ 170186 h 636518"/>
                    <a:gd name="connsiteX9" fmla="*/ 33929 w 529672"/>
                    <a:gd name="connsiteY9" fmla="*/ 285495 h 636518"/>
                    <a:gd name="connsiteX10" fmla="*/ 5 w 529672"/>
                    <a:gd name="connsiteY10" fmla="*/ 422794 h 636518"/>
                    <a:gd name="connsiteX11" fmla="*/ 245238 w 529672"/>
                    <a:gd name="connsiteY11" fmla="*/ 635956 h 636518"/>
                    <a:gd name="connsiteX12" fmla="*/ 521375 w 529672"/>
                    <a:gd name="connsiteY12" fmla="*/ 450145 h 636518"/>
                    <a:gd name="connsiteX13" fmla="*/ 508843 w 529672"/>
                    <a:gd name="connsiteY13" fmla="*/ 301568 h 636518"/>
                    <a:gd name="connsiteX14" fmla="*/ 403350 w 529672"/>
                    <a:gd name="connsiteY14" fmla="*/ 112474 h 636518"/>
                    <a:gd name="connsiteX0" fmla="*/ 403350 w 529672"/>
                    <a:gd name="connsiteY0" fmla="*/ 112844 h 636888"/>
                    <a:gd name="connsiteX1" fmla="*/ 427588 w 529672"/>
                    <a:gd name="connsiteY1" fmla="*/ 245066 h 636888"/>
                    <a:gd name="connsiteX2" fmla="*/ 384332 w 529672"/>
                    <a:gd name="connsiteY2" fmla="*/ 331699 h 636888"/>
                    <a:gd name="connsiteX3" fmla="*/ 321593 w 529672"/>
                    <a:gd name="connsiteY3" fmla="*/ 134739 h 636888"/>
                    <a:gd name="connsiteX4" fmla="*/ 190595 w 529672"/>
                    <a:gd name="connsiteY4" fmla="*/ 665 h 636888"/>
                    <a:gd name="connsiteX5" fmla="*/ 203297 w 529672"/>
                    <a:gd name="connsiteY5" fmla="*/ 189883 h 636888"/>
                    <a:gd name="connsiteX6" fmla="*/ 144069 w 529672"/>
                    <a:gd name="connsiteY6" fmla="*/ 339382 h 636888"/>
                    <a:gd name="connsiteX7" fmla="*/ 108131 w 529672"/>
                    <a:gd name="connsiteY7" fmla="*/ 228381 h 636888"/>
                    <a:gd name="connsiteX8" fmla="*/ 47936 w 529672"/>
                    <a:gd name="connsiteY8" fmla="*/ 170556 h 636888"/>
                    <a:gd name="connsiteX9" fmla="*/ 33929 w 529672"/>
                    <a:gd name="connsiteY9" fmla="*/ 285865 h 636888"/>
                    <a:gd name="connsiteX10" fmla="*/ 5 w 529672"/>
                    <a:gd name="connsiteY10" fmla="*/ 423164 h 636888"/>
                    <a:gd name="connsiteX11" fmla="*/ 245238 w 529672"/>
                    <a:gd name="connsiteY11" fmla="*/ 636326 h 636888"/>
                    <a:gd name="connsiteX12" fmla="*/ 521375 w 529672"/>
                    <a:gd name="connsiteY12" fmla="*/ 450515 h 636888"/>
                    <a:gd name="connsiteX13" fmla="*/ 508843 w 529672"/>
                    <a:gd name="connsiteY13" fmla="*/ 301938 h 636888"/>
                    <a:gd name="connsiteX14" fmla="*/ 403350 w 529672"/>
                    <a:gd name="connsiteY14" fmla="*/ 112844 h 636888"/>
                    <a:gd name="connsiteX0" fmla="*/ 403350 w 529672"/>
                    <a:gd name="connsiteY0" fmla="*/ 112844 h 636888"/>
                    <a:gd name="connsiteX1" fmla="*/ 427588 w 529672"/>
                    <a:gd name="connsiteY1" fmla="*/ 245066 h 636888"/>
                    <a:gd name="connsiteX2" fmla="*/ 384332 w 529672"/>
                    <a:gd name="connsiteY2" fmla="*/ 331699 h 636888"/>
                    <a:gd name="connsiteX3" fmla="*/ 321593 w 529672"/>
                    <a:gd name="connsiteY3" fmla="*/ 134739 h 636888"/>
                    <a:gd name="connsiteX4" fmla="*/ 190595 w 529672"/>
                    <a:gd name="connsiteY4" fmla="*/ 665 h 636888"/>
                    <a:gd name="connsiteX5" fmla="*/ 203297 w 529672"/>
                    <a:gd name="connsiteY5" fmla="*/ 189883 h 636888"/>
                    <a:gd name="connsiteX6" fmla="*/ 144069 w 529672"/>
                    <a:gd name="connsiteY6" fmla="*/ 339382 h 636888"/>
                    <a:gd name="connsiteX7" fmla="*/ 108131 w 529672"/>
                    <a:gd name="connsiteY7" fmla="*/ 228381 h 636888"/>
                    <a:gd name="connsiteX8" fmla="*/ 47936 w 529672"/>
                    <a:gd name="connsiteY8" fmla="*/ 170556 h 636888"/>
                    <a:gd name="connsiteX9" fmla="*/ 33929 w 529672"/>
                    <a:gd name="connsiteY9" fmla="*/ 285865 h 636888"/>
                    <a:gd name="connsiteX10" fmla="*/ 5 w 529672"/>
                    <a:gd name="connsiteY10" fmla="*/ 423164 h 636888"/>
                    <a:gd name="connsiteX11" fmla="*/ 245238 w 529672"/>
                    <a:gd name="connsiteY11" fmla="*/ 636326 h 636888"/>
                    <a:gd name="connsiteX12" fmla="*/ 521375 w 529672"/>
                    <a:gd name="connsiteY12" fmla="*/ 450515 h 636888"/>
                    <a:gd name="connsiteX13" fmla="*/ 508843 w 529672"/>
                    <a:gd name="connsiteY13" fmla="*/ 301938 h 636888"/>
                    <a:gd name="connsiteX14" fmla="*/ 403350 w 529672"/>
                    <a:gd name="connsiteY14" fmla="*/ 112844 h 636888"/>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8649"/>
                    <a:gd name="connsiteY0" fmla="*/ 113128 h 637172"/>
                    <a:gd name="connsiteX1" fmla="*/ 427588 w 528649"/>
                    <a:gd name="connsiteY1" fmla="*/ 245350 h 637172"/>
                    <a:gd name="connsiteX2" fmla="*/ 384332 w 528649"/>
                    <a:gd name="connsiteY2" fmla="*/ 331983 h 637172"/>
                    <a:gd name="connsiteX3" fmla="*/ 321593 w 528649"/>
                    <a:gd name="connsiteY3" fmla="*/ 135023 h 637172"/>
                    <a:gd name="connsiteX4" fmla="*/ 190595 w 528649"/>
                    <a:gd name="connsiteY4" fmla="*/ 949 h 637172"/>
                    <a:gd name="connsiteX5" fmla="*/ 203297 w 528649"/>
                    <a:gd name="connsiteY5" fmla="*/ 190167 h 637172"/>
                    <a:gd name="connsiteX6" fmla="*/ 144069 w 528649"/>
                    <a:gd name="connsiteY6" fmla="*/ 339666 h 637172"/>
                    <a:gd name="connsiteX7" fmla="*/ 108131 w 528649"/>
                    <a:gd name="connsiteY7" fmla="*/ 228665 h 637172"/>
                    <a:gd name="connsiteX8" fmla="*/ 47936 w 528649"/>
                    <a:gd name="connsiteY8" fmla="*/ 170840 h 637172"/>
                    <a:gd name="connsiteX9" fmla="*/ 33929 w 528649"/>
                    <a:gd name="connsiteY9" fmla="*/ 286149 h 637172"/>
                    <a:gd name="connsiteX10" fmla="*/ 5 w 528649"/>
                    <a:gd name="connsiteY10" fmla="*/ 423448 h 637172"/>
                    <a:gd name="connsiteX11" fmla="*/ 245238 w 528649"/>
                    <a:gd name="connsiteY11" fmla="*/ 636610 h 637172"/>
                    <a:gd name="connsiteX12" fmla="*/ 521375 w 528649"/>
                    <a:gd name="connsiteY12" fmla="*/ 450799 h 637172"/>
                    <a:gd name="connsiteX13" fmla="*/ 508843 w 528649"/>
                    <a:gd name="connsiteY13" fmla="*/ 302222 h 637172"/>
                    <a:gd name="connsiteX14" fmla="*/ 403350 w 528649"/>
                    <a:gd name="connsiteY14" fmla="*/ 113128 h 637172"/>
                    <a:gd name="connsiteX0" fmla="*/ 403350 w 532323"/>
                    <a:gd name="connsiteY0" fmla="*/ 113128 h 637172"/>
                    <a:gd name="connsiteX1" fmla="*/ 427588 w 532323"/>
                    <a:gd name="connsiteY1" fmla="*/ 245350 h 637172"/>
                    <a:gd name="connsiteX2" fmla="*/ 384332 w 532323"/>
                    <a:gd name="connsiteY2" fmla="*/ 331983 h 637172"/>
                    <a:gd name="connsiteX3" fmla="*/ 321593 w 532323"/>
                    <a:gd name="connsiteY3" fmla="*/ 135023 h 637172"/>
                    <a:gd name="connsiteX4" fmla="*/ 190595 w 532323"/>
                    <a:gd name="connsiteY4" fmla="*/ 949 h 637172"/>
                    <a:gd name="connsiteX5" fmla="*/ 203297 w 532323"/>
                    <a:gd name="connsiteY5" fmla="*/ 190167 h 637172"/>
                    <a:gd name="connsiteX6" fmla="*/ 144069 w 532323"/>
                    <a:gd name="connsiteY6" fmla="*/ 339666 h 637172"/>
                    <a:gd name="connsiteX7" fmla="*/ 108131 w 532323"/>
                    <a:gd name="connsiteY7" fmla="*/ 228665 h 637172"/>
                    <a:gd name="connsiteX8" fmla="*/ 47936 w 532323"/>
                    <a:gd name="connsiteY8" fmla="*/ 170840 h 637172"/>
                    <a:gd name="connsiteX9" fmla="*/ 33929 w 532323"/>
                    <a:gd name="connsiteY9" fmla="*/ 286149 h 637172"/>
                    <a:gd name="connsiteX10" fmla="*/ 5 w 532323"/>
                    <a:gd name="connsiteY10" fmla="*/ 423448 h 637172"/>
                    <a:gd name="connsiteX11" fmla="*/ 245238 w 532323"/>
                    <a:gd name="connsiteY11" fmla="*/ 636610 h 637172"/>
                    <a:gd name="connsiteX12" fmla="*/ 521375 w 532323"/>
                    <a:gd name="connsiteY12" fmla="*/ 450799 h 637172"/>
                    <a:gd name="connsiteX13" fmla="*/ 519170 w 532323"/>
                    <a:gd name="connsiteY13" fmla="*/ 317020 h 637172"/>
                    <a:gd name="connsiteX14" fmla="*/ 403350 w 532323"/>
                    <a:gd name="connsiteY14" fmla="*/ 113128 h 637172"/>
                    <a:gd name="connsiteX0" fmla="*/ 448788 w 530733"/>
                    <a:gd name="connsiteY0" fmla="*/ 136382 h 637172"/>
                    <a:gd name="connsiteX1" fmla="*/ 427588 w 530733"/>
                    <a:gd name="connsiteY1" fmla="*/ 245350 h 637172"/>
                    <a:gd name="connsiteX2" fmla="*/ 384332 w 530733"/>
                    <a:gd name="connsiteY2" fmla="*/ 331983 h 637172"/>
                    <a:gd name="connsiteX3" fmla="*/ 321593 w 530733"/>
                    <a:gd name="connsiteY3" fmla="*/ 135023 h 637172"/>
                    <a:gd name="connsiteX4" fmla="*/ 190595 w 530733"/>
                    <a:gd name="connsiteY4" fmla="*/ 949 h 637172"/>
                    <a:gd name="connsiteX5" fmla="*/ 203297 w 530733"/>
                    <a:gd name="connsiteY5" fmla="*/ 190167 h 637172"/>
                    <a:gd name="connsiteX6" fmla="*/ 144069 w 530733"/>
                    <a:gd name="connsiteY6" fmla="*/ 339666 h 637172"/>
                    <a:gd name="connsiteX7" fmla="*/ 108131 w 530733"/>
                    <a:gd name="connsiteY7" fmla="*/ 228665 h 637172"/>
                    <a:gd name="connsiteX8" fmla="*/ 47936 w 530733"/>
                    <a:gd name="connsiteY8" fmla="*/ 170840 h 637172"/>
                    <a:gd name="connsiteX9" fmla="*/ 33929 w 530733"/>
                    <a:gd name="connsiteY9" fmla="*/ 286149 h 637172"/>
                    <a:gd name="connsiteX10" fmla="*/ 5 w 530733"/>
                    <a:gd name="connsiteY10" fmla="*/ 423448 h 637172"/>
                    <a:gd name="connsiteX11" fmla="*/ 245238 w 530733"/>
                    <a:gd name="connsiteY11" fmla="*/ 636610 h 637172"/>
                    <a:gd name="connsiteX12" fmla="*/ 521375 w 530733"/>
                    <a:gd name="connsiteY12" fmla="*/ 450799 h 637172"/>
                    <a:gd name="connsiteX13" fmla="*/ 519170 w 530733"/>
                    <a:gd name="connsiteY13" fmla="*/ 317020 h 637172"/>
                    <a:gd name="connsiteX14" fmla="*/ 448788 w 530733"/>
                    <a:gd name="connsiteY14" fmla="*/ 136382 h 637172"/>
                    <a:gd name="connsiteX0" fmla="*/ 448788 w 530733"/>
                    <a:gd name="connsiteY0" fmla="*/ 136028 h 636818"/>
                    <a:gd name="connsiteX1" fmla="*/ 427588 w 530733"/>
                    <a:gd name="connsiteY1" fmla="*/ 244996 h 636818"/>
                    <a:gd name="connsiteX2" fmla="*/ 374005 w 530733"/>
                    <a:gd name="connsiteY2" fmla="*/ 261868 h 636818"/>
                    <a:gd name="connsiteX3" fmla="*/ 321593 w 530733"/>
                    <a:gd name="connsiteY3" fmla="*/ 134669 h 636818"/>
                    <a:gd name="connsiteX4" fmla="*/ 190595 w 530733"/>
                    <a:gd name="connsiteY4" fmla="*/ 595 h 636818"/>
                    <a:gd name="connsiteX5" fmla="*/ 203297 w 530733"/>
                    <a:gd name="connsiteY5" fmla="*/ 189813 h 636818"/>
                    <a:gd name="connsiteX6" fmla="*/ 144069 w 530733"/>
                    <a:gd name="connsiteY6" fmla="*/ 339312 h 636818"/>
                    <a:gd name="connsiteX7" fmla="*/ 108131 w 530733"/>
                    <a:gd name="connsiteY7" fmla="*/ 228311 h 636818"/>
                    <a:gd name="connsiteX8" fmla="*/ 47936 w 530733"/>
                    <a:gd name="connsiteY8" fmla="*/ 170486 h 636818"/>
                    <a:gd name="connsiteX9" fmla="*/ 33929 w 530733"/>
                    <a:gd name="connsiteY9" fmla="*/ 285795 h 636818"/>
                    <a:gd name="connsiteX10" fmla="*/ 5 w 530733"/>
                    <a:gd name="connsiteY10" fmla="*/ 423094 h 636818"/>
                    <a:gd name="connsiteX11" fmla="*/ 245238 w 530733"/>
                    <a:gd name="connsiteY11" fmla="*/ 636256 h 636818"/>
                    <a:gd name="connsiteX12" fmla="*/ 521375 w 530733"/>
                    <a:gd name="connsiteY12" fmla="*/ 450445 h 636818"/>
                    <a:gd name="connsiteX13" fmla="*/ 519170 w 530733"/>
                    <a:gd name="connsiteY13" fmla="*/ 316666 h 636818"/>
                    <a:gd name="connsiteX14" fmla="*/ 448788 w 530733"/>
                    <a:gd name="connsiteY14" fmla="*/ 136028 h 636818"/>
                    <a:gd name="connsiteX0" fmla="*/ 448788 w 530733"/>
                    <a:gd name="connsiteY0" fmla="*/ 136954 h 637744"/>
                    <a:gd name="connsiteX1" fmla="*/ 427588 w 530733"/>
                    <a:gd name="connsiteY1" fmla="*/ 245922 h 637744"/>
                    <a:gd name="connsiteX2" fmla="*/ 374005 w 530733"/>
                    <a:gd name="connsiteY2" fmla="*/ 262794 h 637744"/>
                    <a:gd name="connsiteX3" fmla="*/ 305070 w 530733"/>
                    <a:gd name="connsiteY3" fmla="*/ 110228 h 637744"/>
                    <a:gd name="connsiteX4" fmla="*/ 190595 w 530733"/>
                    <a:gd name="connsiteY4" fmla="*/ 1521 h 637744"/>
                    <a:gd name="connsiteX5" fmla="*/ 203297 w 530733"/>
                    <a:gd name="connsiteY5" fmla="*/ 190739 h 637744"/>
                    <a:gd name="connsiteX6" fmla="*/ 144069 w 530733"/>
                    <a:gd name="connsiteY6" fmla="*/ 340238 h 637744"/>
                    <a:gd name="connsiteX7" fmla="*/ 108131 w 530733"/>
                    <a:gd name="connsiteY7" fmla="*/ 229237 h 637744"/>
                    <a:gd name="connsiteX8" fmla="*/ 47936 w 530733"/>
                    <a:gd name="connsiteY8" fmla="*/ 171412 h 637744"/>
                    <a:gd name="connsiteX9" fmla="*/ 33929 w 530733"/>
                    <a:gd name="connsiteY9" fmla="*/ 286721 h 637744"/>
                    <a:gd name="connsiteX10" fmla="*/ 5 w 530733"/>
                    <a:gd name="connsiteY10" fmla="*/ 424020 h 637744"/>
                    <a:gd name="connsiteX11" fmla="*/ 245238 w 530733"/>
                    <a:gd name="connsiteY11" fmla="*/ 637182 h 637744"/>
                    <a:gd name="connsiteX12" fmla="*/ 521375 w 530733"/>
                    <a:gd name="connsiteY12" fmla="*/ 451371 h 637744"/>
                    <a:gd name="connsiteX13" fmla="*/ 519170 w 530733"/>
                    <a:gd name="connsiteY13" fmla="*/ 317592 h 637744"/>
                    <a:gd name="connsiteX14" fmla="*/ 448788 w 530733"/>
                    <a:gd name="connsiteY14" fmla="*/ 136954 h 637744"/>
                    <a:gd name="connsiteX0" fmla="*/ 448788 w 530733"/>
                    <a:gd name="connsiteY0" fmla="*/ 136832 h 637622"/>
                    <a:gd name="connsiteX1" fmla="*/ 427588 w 530733"/>
                    <a:gd name="connsiteY1" fmla="*/ 245800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44069 w 530733"/>
                    <a:gd name="connsiteY6" fmla="*/ 340116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44069 w 530733"/>
                    <a:gd name="connsiteY6" fmla="*/ 340116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91608 w 530733"/>
                    <a:gd name="connsiteY7" fmla="*/ 243913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91608 w 530733"/>
                    <a:gd name="connsiteY7" fmla="*/ 243913 h 637622"/>
                    <a:gd name="connsiteX8" fmla="*/ 62393 w 530733"/>
                    <a:gd name="connsiteY8" fmla="*/ 154378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62166 w 544111"/>
                    <a:gd name="connsiteY0" fmla="*/ 136832 h 637622"/>
                    <a:gd name="connsiteX1" fmla="*/ 432705 w 544111"/>
                    <a:gd name="connsiteY1" fmla="*/ 195065 h 637622"/>
                    <a:gd name="connsiteX2" fmla="*/ 377056 w 544111"/>
                    <a:gd name="connsiteY2" fmla="*/ 214051 h 637622"/>
                    <a:gd name="connsiteX3" fmla="*/ 318448 w 544111"/>
                    <a:gd name="connsiteY3" fmla="*/ 110106 h 637622"/>
                    <a:gd name="connsiteX4" fmla="*/ 203973 w 544111"/>
                    <a:gd name="connsiteY4" fmla="*/ 1399 h 637622"/>
                    <a:gd name="connsiteX5" fmla="*/ 216675 w 544111"/>
                    <a:gd name="connsiteY5" fmla="*/ 190617 h 637622"/>
                    <a:gd name="connsiteX6" fmla="*/ 169840 w 544111"/>
                    <a:gd name="connsiteY6" fmla="*/ 285153 h 637622"/>
                    <a:gd name="connsiteX7" fmla="*/ 104986 w 544111"/>
                    <a:gd name="connsiteY7" fmla="*/ 243913 h 637622"/>
                    <a:gd name="connsiteX8" fmla="*/ 75771 w 544111"/>
                    <a:gd name="connsiteY8" fmla="*/ 154378 h 637622"/>
                    <a:gd name="connsiteX9" fmla="*/ 36979 w 544111"/>
                    <a:gd name="connsiteY9" fmla="*/ 276029 h 637622"/>
                    <a:gd name="connsiteX10" fmla="*/ 13383 w 544111"/>
                    <a:gd name="connsiteY10" fmla="*/ 423898 h 637622"/>
                    <a:gd name="connsiteX11" fmla="*/ 258616 w 544111"/>
                    <a:gd name="connsiteY11" fmla="*/ 637060 h 637622"/>
                    <a:gd name="connsiteX12" fmla="*/ 534753 w 544111"/>
                    <a:gd name="connsiteY12" fmla="*/ 451249 h 637622"/>
                    <a:gd name="connsiteX13" fmla="*/ 532548 w 544111"/>
                    <a:gd name="connsiteY13" fmla="*/ 317470 h 637622"/>
                    <a:gd name="connsiteX14" fmla="*/ 462166 w 544111"/>
                    <a:gd name="connsiteY14" fmla="*/ 136832 h 637622"/>
                    <a:gd name="connsiteX0" fmla="*/ 454010 w 535955"/>
                    <a:gd name="connsiteY0" fmla="*/ 136832 h 637622"/>
                    <a:gd name="connsiteX1" fmla="*/ 424549 w 535955"/>
                    <a:gd name="connsiteY1" fmla="*/ 195065 h 637622"/>
                    <a:gd name="connsiteX2" fmla="*/ 368900 w 535955"/>
                    <a:gd name="connsiteY2" fmla="*/ 214051 h 637622"/>
                    <a:gd name="connsiteX3" fmla="*/ 310292 w 535955"/>
                    <a:gd name="connsiteY3" fmla="*/ 110106 h 637622"/>
                    <a:gd name="connsiteX4" fmla="*/ 195817 w 535955"/>
                    <a:gd name="connsiteY4" fmla="*/ 1399 h 637622"/>
                    <a:gd name="connsiteX5" fmla="*/ 208519 w 535955"/>
                    <a:gd name="connsiteY5" fmla="*/ 190617 h 637622"/>
                    <a:gd name="connsiteX6" fmla="*/ 161684 w 535955"/>
                    <a:gd name="connsiteY6" fmla="*/ 285153 h 637622"/>
                    <a:gd name="connsiteX7" fmla="*/ 96830 w 535955"/>
                    <a:gd name="connsiteY7" fmla="*/ 243913 h 637622"/>
                    <a:gd name="connsiteX8" fmla="*/ 67615 w 535955"/>
                    <a:gd name="connsiteY8" fmla="*/ 154378 h 637622"/>
                    <a:gd name="connsiteX9" fmla="*/ 28823 w 535955"/>
                    <a:gd name="connsiteY9" fmla="*/ 276029 h 637622"/>
                    <a:gd name="connsiteX10" fmla="*/ 5227 w 535955"/>
                    <a:gd name="connsiteY10" fmla="*/ 423898 h 637622"/>
                    <a:gd name="connsiteX11" fmla="*/ 250460 w 535955"/>
                    <a:gd name="connsiteY11" fmla="*/ 637060 h 637622"/>
                    <a:gd name="connsiteX12" fmla="*/ 526597 w 535955"/>
                    <a:gd name="connsiteY12" fmla="*/ 451249 h 637622"/>
                    <a:gd name="connsiteX13" fmla="*/ 524392 w 535955"/>
                    <a:gd name="connsiteY13" fmla="*/ 317470 h 637622"/>
                    <a:gd name="connsiteX14" fmla="*/ 454010 w 535955"/>
                    <a:gd name="connsiteY14" fmla="*/ 136832 h 637622"/>
                    <a:gd name="connsiteX0" fmla="*/ 467618 w 549563"/>
                    <a:gd name="connsiteY0" fmla="*/ 136832 h 637622"/>
                    <a:gd name="connsiteX1" fmla="*/ 438157 w 549563"/>
                    <a:gd name="connsiteY1" fmla="*/ 195065 h 637622"/>
                    <a:gd name="connsiteX2" fmla="*/ 382508 w 549563"/>
                    <a:gd name="connsiteY2" fmla="*/ 214051 h 637622"/>
                    <a:gd name="connsiteX3" fmla="*/ 323900 w 549563"/>
                    <a:gd name="connsiteY3" fmla="*/ 110106 h 637622"/>
                    <a:gd name="connsiteX4" fmla="*/ 209425 w 549563"/>
                    <a:gd name="connsiteY4" fmla="*/ 1399 h 637622"/>
                    <a:gd name="connsiteX5" fmla="*/ 222127 w 549563"/>
                    <a:gd name="connsiteY5" fmla="*/ 190617 h 637622"/>
                    <a:gd name="connsiteX6" fmla="*/ 175292 w 549563"/>
                    <a:gd name="connsiteY6" fmla="*/ 285153 h 637622"/>
                    <a:gd name="connsiteX7" fmla="*/ 110438 w 549563"/>
                    <a:gd name="connsiteY7" fmla="*/ 243913 h 637622"/>
                    <a:gd name="connsiteX8" fmla="*/ 81223 w 549563"/>
                    <a:gd name="connsiteY8" fmla="*/ 154378 h 637622"/>
                    <a:gd name="connsiteX9" fmla="*/ 23842 w 549563"/>
                    <a:gd name="connsiteY9" fmla="*/ 320422 h 637622"/>
                    <a:gd name="connsiteX10" fmla="*/ 18835 w 549563"/>
                    <a:gd name="connsiteY10" fmla="*/ 423898 h 637622"/>
                    <a:gd name="connsiteX11" fmla="*/ 264068 w 549563"/>
                    <a:gd name="connsiteY11" fmla="*/ 637060 h 637622"/>
                    <a:gd name="connsiteX12" fmla="*/ 540205 w 549563"/>
                    <a:gd name="connsiteY12" fmla="*/ 451249 h 637622"/>
                    <a:gd name="connsiteX13" fmla="*/ 538000 w 549563"/>
                    <a:gd name="connsiteY13" fmla="*/ 317470 h 637622"/>
                    <a:gd name="connsiteX14" fmla="*/ 467618 w 549563"/>
                    <a:gd name="connsiteY14" fmla="*/ 136832 h 637622"/>
                    <a:gd name="connsiteX0" fmla="*/ 443846 w 525791"/>
                    <a:gd name="connsiteY0" fmla="*/ 136832 h 640499"/>
                    <a:gd name="connsiteX1" fmla="*/ 414385 w 525791"/>
                    <a:gd name="connsiteY1" fmla="*/ 195065 h 640499"/>
                    <a:gd name="connsiteX2" fmla="*/ 358736 w 525791"/>
                    <a:gd name="connsiteY2" fmla="*/ 214051 h 640499"/>
                    <a:gd name="connsiteX3" fmla="*/ 300128 w 525791"/>
                    <a:gd name="connsiteY3" fmla="*/ 110106 h 640499"/>
                    <a:gd name="connsiteX4" fmla="*/ 185653 w 525791"/>
                    <a:gd name="connsiteY4" fmla="*/ 1399 h 640499"/>
                    <a:gd name="connsiteX5" fmla="*/ 198355 w 525791"/>
                    <a:gd name="connsiteY5" fmla="*/ 190617 h 640499"/>
                    <a:gd name="connsiteX6" fmla="*/ 151520 w 525791"/>
                    <a:gd name="connsiteY6" fmla="*/ 285153 h 640499"/>
                    <a:gd name="connsiteX7" fmla="*/ 86666 w 525791"/>
                    <a:gd name="connsiteY7" fmla="*/ 243913 h 640499"/>
                    <a:gd name="connsiteX8" fmla="*/ 57451 w 525791"/>
                    <a:gd name="connsiteY8" fmla="*/ 154378 h 640499"/>
                    <a:gd name="connsiteX9" fmla="*/ 70 w 525791"/>
                    <a:gd name="connsiteY9" fmla="*/ 320422 h 640499"/>
                    <a:gd name="connsiteX10" fmla="*/ 50829 w 525791"/>
                    <a:gd name="connsiteY10" fmla="*/ 552849 h 640499"/>
                    <a:gd name="connsiteX11" fmla="*/ 240296 w 525791"/>
                    <a:gd name="connsiteY11" fmla="*/ 637060 h 640499"/>
                    <a:gd name="connsiteX12" fmla="*/ 516433 w 525791"/>
                    <a:gd name="connsiteY12" fmla="*/ 451249 h 640499"/>
                    <a:gd name="connsiteX13" fmla="*/ 514228 w 525791"/>
                    <a:gd name="connsiteY13" fmla="*/ 317470 h 640499"/>
                    <a:gd name="connsiteX14" fmla="*/ 443846 w 525791"/>
                    <a:gd name="connsiteY14" fmla="*/ 136832 h 640499"/>
                    <a:gd name="connsiteX0" fmla="*/ 443873 w 525818"/>
                    <a:gd name="connsiteY0" fmla="*/ 136832 h 639884"/>
                    <a:gd name="connsiteX1" fmla="*/ 414412 w 525818"/>
                    <a:gd name="connsiteY1" fmla="*/ 195065 h 639884"/>
                    <a:gd name="connsiteX2" fmla="*/ 358763 w 525818"/>
                    <a:gd name="connsiteY2" fmla="*/ 214051 h 639884"/>
                    <a:gd name="connsiteX3" fmla="*/ 300155 w 525818"/>
                    <a:gd name="connsiteY3" fmla="*/ 110106 h 639884"/>
                    <a:gd name="connsiteX4" fmla="*/ 185680 w 525818"/>
                    <a:gd name="connsiteY4" fmla="*/ 1399 h 639884"/>
                    <a:gd name="connsiteX5" fmla="*/ 198382 w 525818"/>
                    <a:gd name="connsiteY5" fmla="*/ 190617 h 639884"/>
                    <a:gd name="connsiteX6" fmla="*/ 151547 w 525818"/>
                    <a:gd name="connsiteY6" fmla="*/ 285153 h 639884"/>
                    <a:gd name="connsiteX7" fmla="*/ 86693 w 525818"/>
                    <a:gd name="connsiteY7" fmla="*/ 243913 h 639884"/>
                    <a:gd name="connsiteX8" fmla="*/ 57478 w 525818"/>
                    <a:gd name="connsiteY8" fmla="*/ 154378 h 639884"/>
                    <a:gd name="connsiteX9" fmla="*/ 97 w 525818"/>
                    <a:gd name="connsiteY9" fmla="*/ 320422 h 639884"/>
                    <a:gd name="connsiteX10" fmla="*/ 50856 w 525818"/>
                    <a:gd name="connsiteY10" fmla="*/ 552849 h 639884"/>
                    <a:gd name="connsiteX11" fmla="*/ 240323 w 525818"/>
                    <a:gd name="connsiteY11" fmla="*/ 637060 h 639884"/>
                    <a:gd name="connsiteX12" fmla="*/ 516460 w 525818"/>
                    <a:gd name="connsiteY12" fmla="*/ 451249 h 639884"/>
                    <a:gd name="connsiteX13" fmla="*/ 514255 w 525818"/>
                    <a:gd name="connsiteY13" fmla="*/ 317470 h 639884"/>
                    <a:gd name="connsiteX14" fmla="*/ 443873 w 525818"/>
                    <a:gd name="connsiteY14" fmla="*/ 136832 h 639884"/>
                    <a:gd name="connsiteX0" fmla="*/ 443787 w 525732"/>
                    <a:gd name="connsiteY0" fmla="*/ 136832 h 639265"/>
                    <a:gd name="connsiteX1" fmla="*/ 414326 w 525732"/>
                    <a:gd name="connsiteY1" fmla="*/ 195065 h 639265"/>
                    <a:gd name="connsiteX2" fmla="*/ 358677 w 525732"/>
                    <a:gd name="connsiteY2" fmla="*/ 214051 h 639265"/>
                    <a:gd name="connsiteX3" fmla="*/ 300069 w 525732"/>
                    <a:gd name="connsiteY3" fmla="*/ 110106 h 639265"/>
                    <a:gd name="connsiteX4" fmla="*/ 185594 w 525732"/>
                    <a:gd name="connsiteY4" fmla="*/ 1399 h 639265"/>
                    <a:gd name="connsiteX5" fmla="*/ 198296 w 525732"/>
                    <a:gd name="connsiteY5" fmla="*/ 190617 h 639265"/>
                    <a:gd name="connsiteX6" fmla="*/ 151461 w 525732"/>
                    <a:gd name="connsiteY6" fmla="*/ 285153 h 639265"/>
                    <a:gd name="connsiteX7" fmla="*/ 86607 w 525732"/>
                    <a:gd name="connsiteY7" fmla="*/ 243913 h 639265"/>
                    <a:gd name="connsiteX8" fmla="*/ 57392 w 525732"/>
                    <a:gd name="connsiteY8" fmla="*/ 154378 h 639265"/>
                    <a:gd name="connsiteX9" fmla="*/ 11 w 525732"/>
                    <a:gd name="connsiteY9" fmla="*/ 320422 h 639265"/>
                    <a:gd name="connsiteX10" fmla="*/ 54901 w 525732"/>
                    <a:gd name="connsiteY10" fmla="*/ 544394 h 639265"/>
                    <a:gd name="connsiteX11" fmla="*/ 240237 w 525732"/>
                    <a:gd name="connsiteY11" fmla="*/ 637060 h 639265"/>
                    <a:gd name="connsiteX12" fmla="*/ 516374 w 525732"/>
                    <a:gd name="connsiteY12" fmla="*/ 451249 h 639265"/>
                    <a:gd name="connsiteX13" fmla="*/ 514169 w 525732"/>
                    <a:gd name="connsiteY13" fmla="*/ 317470 h 639265"/>
                    <a:gd name="connsiteX14" fmla="*/ 443787 w 525732"/>
                    <a:gd name="connsiteY14" fmla="*/ 136832 h 639265"/>
                    <a:gd name="connsiteX0" fmla="*/ 445513 w 527458"/>
                    <a:gd name="connsiteY0" fmla="*/ 136832 h 639225"/>
                    <a:gd name="connsiteX1" fmla="*/ 416052 w 527458"/>
                    <a:gd name="connsiteY1" fmla="*/ 195065 h 639225"/>
                    <a:gd name="connsiteX2" fmla="*/ 360403 w 527458"/>
                    <a:gd name="connsiteY2" fmla="*/ 214051 h 639225"/>
                    <a:gd name="connsiteX3" fmla="*/ 301795 w 527458"/>
                    <a:gd name="connsiteY3" fmla="*/ 110106 h 639225"/>
                    <a:gd name="connsiteX4" fmla="*/ 187320 w 527458"/>
                    <a:gd name="connsiteY4" fmla="*/ 1399 h 639225"/>
                    <a:gd name="connsiteX5" fmla="*/ 200022 w 527458"/>
                    <a:gd name="connsiteY5" fmla="*/ 190617 h 639225"/>
                    <a:gd name="connsiteX6" fmla="*/ 153187 w 527458"/>
                    <a:gd name="connsiteY6" fmla="*/ 285153 h 639225"/>
                    <a:gd name="connsiteX7" fmla="*/ 88333 w 527458"/>
                    <a:gd name="connsiteY7" fmla="*/ 243913 h 639225"/>
                    <a:gd name="connsiteX8" fmla="*/ 59118 w 527458"/>
                    <a:gd name="connsiteY8" fmla="*/ 154378 h 639225"/>
                    <a:gd name="connsiteX9" fmla="*/ 1737 w 527458"/>
                    <a:gd name="connsiteY9" fmla="*/ 320422 h 639225"/>
                    <a:gd name="connsiteX10" fmla="*/ 56627 w 527458"/>
                    <a:gd name="connsiteY10" fmla="*/ 544394 h 639225"/>
                    <a:gd name="connsiteX11" fmla="*/ 241963 w 527458"/>
                    <a:gd name="connsiteY11" fmla="*/ 637060 h 639225"/>
                    <a:gd name="connsiteX12" fmla="*/ 518100 w 527458"/>
                    <a:gd name="connsiteY12" fmla="*/ 451249 h 639225"/>
                    <a:gd name="connsiteX13" fmla="*/ 515895 w 527458"/>
                    <a:gd name="connsiteY13" fmla="*/ 317470 h 639225"/>
                    <a:gd name="connsiteX14" fmla="*/ 445513 w 527458"/>
                    <a:gd name="connsiteY14" fmla="*/ 136832 h 639225"/>
                    <a:gd name="connsiteX0" fmla="*/ 444328 w 526273"/>
                    <a:gd name="connsiteY0" fmla="*/ 136832 h 639519"/>
                    <a:gd name="connsiteX1" fmla="*/ 414867 w 526273"/>
                    <a:gd name="connsiteY1" fmla="*/ 195065 h 639519"/>
                    <a:gd name="connsiteX2" fmla="*/ 359218 w 526273"/>
                    <a:gd name="connsiteY2" fmla="*/ 214051 h 639519"/>
                    <a:gd name="connsiteX3" fmla="*/ 300610 w 526273"/>
                    <a:gd name="connsiteY3" fmla="*/ 110106 h 639519"/>
                    <a:gd name="connsiteX4" fmla="*/ 186135 w 526273"/>
                    <a:gd name="connsiteY4" fmla="*/ 1399 h 639519"/>
                    <a:gd name="connsiteX5" fmla="*/ 198837 w 526273"/>
                    <a:gd name="connsiteY5" fmla="*/ 190617 h 639519"/>
                    <a:gd name="connsiteX6" fmla="*/ 152002 w 526273"/>
                    <a:gd name="connsiteY6" fmla="*/ 285153 h 639519"/>
                    <a:gd name="connsiteX7" fmla="*/ 87148 w 526273"/>
                    <a:gd name="connsiteY7" fmla="*/ 243913 h 639519"/>
                    <a:gd name="connsiteX8" fmla="*/ 57933 w 526273"/>
                    <a:gd name="connsiteY8" fmla="*/ 154378 h 639519"/>
                    <a:gd name="connsiteX9" fmla="*/ 552 w 526273"/>
                    <a:gd name="connsiteY9" fmla="*/ 320422 h 639519"/>
                    <a:gd name="connsiteX10" fmla="*/ 55442 w 526273"/>
                    <a:gd name="connsiteY10" fmla="*/ 544394 h 639519"/>
                    <a:gd name="connsiteX11" fmla="*/ 240778 w 526273"/>
                    <a:gd name="connsiteY11" fmla="*/ 637060 h 639519"/>
                    <a:gd name="connsiteX12" fmla="*/ 516915 w 526273"/>
                    <a:gd name="connsiteY12" fmla="*/ 451249 h 639519"/>
                    <a:gd name="connsiteX13" fmla="*/ 514710 w 526273"/>
                    <a:gd name="connsiteY13" fmla="*/ 317470 h 639519"/>
                    <a:gd name="connsiteX14" fmla="*/ 444328 w 526273"/>
                    <a:gd name="connsiteY14" fmla="*/ 136832 h 639519"/>
                    <a:gd name="connsiteX0" fmla="*/ 451110 w 533055"/>
                    <a:gd name="connsiteY0" fmla="*/ 136832 h 642714"/>
                    <a:gd name="connsiteX1" fmla="*/ 421649 w 533055"/>
                    <a:gd name="connsiteY1" fmla="*/ 195065 h 642714"/>
                    <a:gd name="connsiteX2" fmla="*/ 366000 w 533055"/>
                    <a:gd name="connsiteY2" fmla="*/ 214051 h 642714"/>
                    <a:gd name="connsiteX3" fmla="*/ 307392 w 533055"/>
                    <a:gd name="connsiteY3" fmla="*/ 110106 h 642714"/>
                    <a:gd name="connsiteX4" fmla="*/ 192917 w 533055"/>
                    <a:gd name="connsiteY4" fmla="*/ 1399 h 642714"/>
                    <a:gd name="connsiteX5" fmla="*/ 205619 w 533055"/>
                    <a:gd name="connsiteY5" fmla="*/ 190617 h 642714"/>
                    <a:gd name="connsiteX6" fmla="*/ 158784 w 533055"/>
                    <a:gd name="connsiteY6" fmla="*/ 285153 h 642714"/>
                    <a:gd name="connsiteX7" fmla="*/ 93930 w 533055"/>
                    <a:gd name="connsiteY7" fmla="*/ 243913 h 642714"/>
                    <a:gd name="connsiteX8" fmla="*/ 64715 w 533055"/>
                    <a:gd name="connsiteY8" fmla="*/ 154378 h 642714"/>
                    <a:gd name="connsiteX9" fmla="*/ 7334 w 533055"/>
                    <a:gd name="connsiteY9" fmla="*/ 320422 h 642714"/>
                    <a:gd name="connsiteX10" fmla="*/ 247560 w 533055"/>
                    <a:gd name="connsiteY10" fmla="*/ 637060 h 642714"/>
                    <a:gd name="connsiteX11" fmla="*/ 523697 w 533055"/>
                    <a:gd name="connsiteY11" fmla="*/ 451249 h 642714"/>
                    <a:gd name="connsiteX12" fmla="*/ 521492 w 533055"/>
                    <a:gd name="connsiteY12" fmla="*/ 317470 h 642714"/>
                    <a:gd name="connsiteX13" fmla="*/ 451110 w 533055"/>
                    <a:gd name="connsiteY13" fmla="*/ 136832 h 642714"/>
                    <a:gd name="connsiteX0" fmla="*/ 446935 w 528880"/>
                    <a:gd name="connsiteY0" fmla="*/ 136832 h 642714"/>
                    <a:gd name="connsiteX1" fmla="*/ 417474 w 528880"/>
                    <a:gd name="connsiteY1" fmla="*/ 195065 h 642714"/>
                    <a:gd name="connsiteX2" fmla="*/ 361825 w 528880"/>
                    <a:gd name="connsiteY2" fmla="*/ 214051 h 642714"/>
                    <a:gd name="connsiteX3" fmla="*/ 303217 w 528880"/>
                    <a:gd name="connsiteY3" fmla="*/ 110106 h 642714"/>
                    <a:gd name="connsiteX4" fmla="*/ 188742 w 528880"/>
                    <a:gd name="connsiteY4" fmla="*/ 1399 h 642714"/>
                    <a:gd name="connsiteX5" fmla="*/ 201444 w 528880"/>
                    <a:gd name="connsiteY5" fmla="*/ 190617 h 642714"/>
                    <a:gd name="connsiteX6" fmla="*/ 154609 w 528880"/>
                    <a:gd name="connsiteY6" fmla="*/ 285153 h 642714"/>
                    <a:gd name="connsiteX7" fmla="*/ 89755 w 528880"/>
                    <a:gd name="connsiteY7" fmla="*/ 243913 h 642714"/>
                    <a:gd name="connsiteX8" fmla="*/ 60540 w 528880"/>
                    <a:gd name="connsiteY8" fmla="*/ 154378 h 642714"/>
                    <a:gd name="connsiteX9" fmla="*/ 3159 w 528880"/>
                    <a:gd name="connsiteY9" fmla="*/ 320422 h 642714"/>
                    <a:gd name="connsiteX10" fmla="*/ 243385 w 528880"/>
                    <a:gd name="connsiteY10" fmla="*/ 637060 h 642714"/>
                    <a:gd name="connsiteX11" fmla="*/ 519522 w 528880"/>
                    <a:gd name="connsiteY11" fmla="*/ 451249 h 642714"/>
                    <a:gd name="connsiteX12" fmla="*/ 517317 w 528880"/>
                    <a:gd name="connsiteY12" fmla="*/ 317470 h 642714"/>
                    <a:gd name="connsiteX13" fmla="*/ 446935 w 528880"/>
                    <a:gd name="connsiteY13" fmla="*/ 136832 h 642714"/>
                    <a:gd name="connsiteX0" fmla="*/ 446935 w 528880"/>
                    <a:gd name="connsiteY0" fmla="*/ 136832 h 637123"/>
                    <a:gd name="connsiteX1" fmla="*/ 417474 w 528880"/>
                    <a:gd name="connsiteY1" fmla="*/ 195065 h 637123"/>
                    <a:gd name="connsiteX2" fmla="*/ 361825 w 528880"/>
                    <a:gd name="connsiteY2" fmla="*/ 214051 h 637123"/>
                    <a:gd name="connsiteX3" fmla="*/ 303217 w 528880"/>
                    <a:gd name="connsiteY3" fmla="*/ 110106 h 637123"/>
                    <a:gd name="connsiteX4" fmla="*/ 188742 w 528880"/>
                    <a:gd name="connsiteY4" fmla="*/ 1399 h 637123"/>
                    <a:gd name="connsiteX5" fmla="*/ 201444 w 528880"/>
                    <a:gd name="connsiteY5" fmla="*/ 190617 h 637123"/>
                    <a:gd name="connsiteX6" fmla="*/ 154609 w 528880"/>
                    <a:gd name="connsiteY6" fmla="*/ 285153 h 637123"/>
                    <a:gd name="connsiteX7" fmla="*/ 89755 w 528880"/>
                    <a:gd name="connsiteY7" fmla="*/ 243913 h 637123"/>
                    <a:gd name="connsiteX8" fmla="*/ 60540 w 528880"/>
                    <a:gd name="connsiteY8" fmla="*/ 154378 h 637123"/>
                    <a:gd name="connsiteX9" fmla="*/ 3159 w 528880"/>
                    <a:gd name="connsiteY9" fmla="*/ 320422 h 637123"/>
                    <a:gd name="connsiteX10" fmla="*/ 243385 w 528880"/>
                    <a:gd name="connsiteY10" fmla="*/ 637060 h 637123"/>
                    <a:gd name="connsiteX11" fmla="*/ 519522 w 528880"/>
                    <a:gd name="connsiteY11" fmla="*/ 309614 h 637123"/>
                    <a:gd name="connsiteX12" fmla="*/ 517317 w 528880"/>
                    <a:gd name="connsiteY12" fmla="*/ 317470 h 637123"/>
                    <a:gd name="connsiteX13" fmla="*/ 446935 w 528880"/>
                    <a:gd name="connsiteY13" fmla="*/ 136832 h 637123"/>
                    <a:gd name="connsiteX0" fmla="*/ 446935 w 522792"/>
                    <a:gd name="connsiteY0" fmla="*/ 136832 h 637123"/>
                    <a:gd name="connsiteX1" fmla="*/ 417474 w 522792"/>
                    <a:gd name="connsiteY1" fmla="*/ 195065 h 637123"/>
                    <a:gd name="connsiteX2" fmla="*/ 361825 w 522792"/>
                    <a:gd name="connsiteY2" fmla="*/ 214051 h 637123"/>
                    <a:gd name="connsiteX3" fmla="*/ 303217 w 522792"/>
                    <a:gd name="connsiteY3" fmla="*/ 110106 h 637123"/>
                    <a:gd name="connsiteX4" fmla="*/ 188742 w 522792"/>
                    <a:gd name="connsiteY4" fmla="*/ 1399 h 637123"/>
                    <a:gd name="connsiteX5" fmla="*/ 201444 w 522792"/>
                    <a:gd name="connsiteY5" fmla="*/ 190617 h 637123"/>
                    <a:gd name="connsiteX6" fmla="*/ 154609 w 522792"/>
                    <a:gd name="connsiteY6" fmla="*/ 285153 h 637123"/>
                    <a:gd name="connsiteX7" fmla="*/ 89755 w 522792"/>
                    <a:gd name="connsiteY7" fmla="*/ 243913 h 637123"/>
                    <a:gd name="connsiteX8" fmla="*/ 60540 w 522792"/>
                    <a:gd name="connsiteY8" fmla="*/ 154378 h 637123"/>
                    <a:gd name="connsiteX9" fmla="*/ 3159 w 522792"/>
                    <a:gd name="connsiteY9" fmla="*/ 320422 h 637123"/>
                    <a:gd name="connsiteX10" fmla="*/ 243385 w 522792"/>
                    <a:gd name="connsiteY10" fmla="*/ 637060 h 637123"/>
                    <a:gd name="connsiteX11" fmla="*/ 519522 w 522792"/>
                    <a:gd name="connsiteY11" fmla="*/ 309614 h 637123"/>
                    <a:gd name="connsiteX12" fmla="*/ 480140 w 522792"/>
                    <a:gd name="connsiteY12" fmla="*/ 317470 h 637123"/>
                    <a:gd name="connsiteX13" fmla="*/ 446935 w 522792"/>
                    <a:gd name="connsiteY13" fmla="*/ 136832 h 637123"/>
                    <a:gd name="connsiteX0" fmla="*/ 446935 w 527411"/>
                    <a:gd name="connsiteY0" fmla="*/ 136832 h 637123"/>
                    <a:gd name="connsiteX1" fmla="*/ 417474 w 527411"/>
                    <a:gd name="connsiteY1" fmla="*/ 195065 h 637123"/>
                    <a:gd name="connsiteX2" fmla="*/ 361825 w 527411"/>
                    <a:gd name="connsiteY2" fmla="*/ 214051 h 637123"/>
                    <a:gd name="connsiteX3" fmla="*/ 303217 w 527411"/>
                    <a:gd name="connsiteY3" fmla="*/ 110106 h 637123"/>
                    <a:gd name="connsiteX4" fmla="*/ 188742 w 527411"/>
                    <a:gd name="connsiteY4" fmla="*/ 1399 h 637123"/>
                    <a:gd name="connsiteX5" fmla="*/ 201444 w 527411"/>
                    <a:gd name="connsiteY5" fmla="*/ 190617 h 637123"/>
                    <a:gd name="connsiteX6" fmla="*/ 154609 w 527411"/>
                    <a:gd name="connsiteY6" fmla="*/ 285153 h 637123"/>
                    <a:gd name="connsiteX7" fmla="*/ 89755 w 527411"/>
                    <a:gd name="connsiteY7" fmla="*/ 243913 h 637123"/>
                    <a:gd name="connsiteX8" fmla="*/ 60540 w 527411"/>
                    <a:gd name="connsiteY8" fmla="*/ 154378 h 637123"/>
                    <a:gd name="connsiteX9" fmla="*/ 3159 w 527411"/>
                    <a:gd name="connsiteY9" fmla="*/ 320422 h 637123"/>
                    <a:gd name="connsiteX10" fmla="*/ 243385 w 527411"/>
                    <a:gd name="connsiteY10" fmla="*/ 637060 h 637123"/>
                    <a:gd name="connsiteX11" fmla="*/ 519522 w 527411"/>
                    <a:gd name="connsiteY11" fmla="*/ 309614 h 637123"/>
                    <a:gd name="connsiteX12" fmla="*/ 480140 w 527411"/>
                    <a:gd name="connsiteY12" fmla="*/ 317470 h 637123"/>
                    <a:gd name="connsiteX13" fmla="*/ 446935 w 527411"/>
                    <a:gd name="connsiteY13" fmla="*/ 136832 h 637123"/>
                    <a:gd name="connsiteX0" fmla="*/ 446935 w 527411"/>
                    <a:gd name="connsiteY0" fmla="*/ 136832 h 637123"/>
                    <a:gd name="connsiteX1" fmla="*/ 417474 w 527411"/>
                    <a:gd name="connsiteY1" fmla="*/ 195065 h 637123"/>
                    <a:gd name="connsiteX2" fmla="*/ 361825 w 527411"/>
                    <a:gd name="connsiteY2" fmla="*/ 214051 h 637123"/>
                    <a:gd name="connsiteX3" fmla="*/ 303217 w 527411"/>
                    <a:gd name="connsiteY3" fmla="*/ 110106 h 637123"/>
                    <a:gd name="connsiteX4" fmla="*/ 188742 w 527411"/>
                    <a:gd name="connsiteY4" fmla="*/ 1399 h 637123"/>
                    <a:gd name="connsiteX5" fmla="*/ 201444 w 527411"/>
                    <a:gd name="connsiteY5" fmla="*/ 190617 h 637123"/>
                    <a:gd name="connsiteX6" fmla="*/ 154609 w 527411"/>
                    <a:gd name="connsiteY6" fmla="*/ 285153 h 637123"/>
                    <a:gd name="connsiteX7" fmla="*/ 89755 w 527411"/>
                    <a:gd name="connsiteY7" fmla="*/ 243913 h 637123"/>
                    <a:gd name="connsiteX8" fmla="*/ 60540 w 527411"/>
                    <a:gd name="connsiteY8" fmla="*/ 154378 h 637123"/>
                    <a:gd name="connsiteX9" fmla="*/ 3159 w 527411"/>
                    <a:gd name="connsiteY9" fmla="*/ 320422 h 637123"/>
                    <a:gd name="connsiteX10" fmla="*/ 243385 w 527411"/>
                    <a:gd name="connsiteY10" fmla="*/ 637060 h 637123"/>
                    <a:gd name="connsiteX11" fmla="*/ 519522 w 527411"/>
                    <a:gd name="connsiteY11" fmla="*/ 309614 h 637123"/>
                    <a:gd name="connsiteX12" fmla="*/ 480140 w 527411"/>
                    <a:gd name="connsiteY12" fmla="*/ 317470 h 637123"/>
                    <a:gd name="connsiteX13" fmla="*/ 446935 w 527411"/>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80144 w 529433"/>
                    <a:gd name="connsiteY12" fmla="*/ 317470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01448 w 529433"/>
                    <a:gd name="connsiteY5" fmla="*/ 193159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01448 w 529433"/>
                    <a:gd name="connsiteY5" fmla="*/ 193159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106282 w 529433"/>
                    <a:gd name="connsiteY7" fmla="*/ 244340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0483 w 529433"/>
                    <a:gd name="connsiteY6" fmla="*/ 334202 h 639665"/>
                    <a:gd name="connsiteX7" fmla="*/ 106282 w 529433"/>
                    <a:gd name="connsiteY7" fmla="*/ 244340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0483 w 529433"/>
                    <a:gd name="connsiteY6" fmla="*/ 334202 h 639665"/>
                    <a:gd name="connsiteX7" fmla="*/ 95954 w 529433"/>
                    <a:gd name="connsiteY7" fmla="*/ 290848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54606 w 537100"/>
                    <a:gd name="connsiteY0" fmla="*/ 139374 h 639611"/>
                    <a:gd name="connsiteX1" fmla="*/ 425145 w 537100"/>
                    <a:gd name="connsiteY1" fmla="*/ 197607 h 639611"/>
                    <a:gd name="connsiteX2" fmla="*/ 369496 w 537100"/>
                    <a:gd name="connsiteY2" fmla="*/ 216593 h 639611"/>
                    <a:gd name="connsiteX3" fmla="*/ 321215 w 537100"/>
                    <a:gd name="connsiteY3" fmla="*/ 76710 h 639611"/>
                    <a:gd name="connsiteX4" fmla="*/ 196413 w 537100"/>
                    <a:gd name="connsiteY4" fmla="*/ 3941 h 639611"/>
                    <a:gd name="connsiteX5" fmla="*/ 221508 w 537100"/>
                    <a:gd name="connsiteY5" fmla="*/ 174134 h 639611"/>
                    <a:gd name="connsiteX6" fmla="*/ 158150 w 537100"/>
                    <a:gd name="connsiteY6" fmla="*/ 334202 h 639611"/>
                    <a:gd name="connsiteX7" fmla="*/ 103621 w 537100"/>
                    <a:gd name="connsiteY7" fmla="*/ 290848 h 639611"/>
                    <a:gd name="connsiteX8" fmla="*/ 47558 w 537100"/>
                    <a:gd name="connsiteY8" fmla="*/ 211882 h 639611"/>
                    <a:gd name="connsiteX9" fmla="*/ 10830 w 537100"/>
                    <a:gd name="connsiteY9" fmla="*/ 322964 h 639611"/>
                    <a:gd name="connsiteX10" fmla="*/ 251056 w 537100"/>
                    <a:gd name="connsiteY10" fmla="*/ 639602 h 639611"/>
                    <a:gd name="connsiteX11" fmla="*/ 529258 w 537100"/>
                    <a:gd name="connsiteY11" fmla="*/ 312156 h 639611"/>
                    <a:gd name="connsiteX12" fmla="*/ 473353 w 537100"/>
                    <a:gd name="connsiteY12" fmla="*/ 322127 h 639611"/>
                    <a:gd name="connsiteX13" fmla="*/ 454606 w 537100"/>
                    <a:gd name="connsiteY13" fmla="*/ 139374 h 639611"/>
                    <a:gd name="connsiteX0" fmla="*/ 445969 w 528463"/>
                    <a:gd name="connsiteY0" fmla="*/ 139374 h 639649"/>
                    <a:gd name="connsiteX1" fmla="*/ 416508 w 528463"/>
                    <a:gd name="connsiteY1" fmla="*/ 197607 h 639649"/>
                    <a:gd name="connsiteX2" fmla="*/ 360859 w 528463"/>
                    <a:gd name="connsiteY2" fmla="*/ 216593 h 639649"/>
                    <a:gd name="connsiteX3" fmla="*/ 312578 w 528463"/>
                    <a:gd name="connsiteY3" fmla="*/ 76710 h 639649"/>
                    <a:gd name="connsiteX4" fmla="*/ 187776 w 528463"/>
                    <a:gd name="connsiteY4" fmla="*/ 3941 h 639649"/>
                    <a:gd name="connsiteX5" fmla="*/ 212871 w 528463"/>
                    <a:gd name="connsiteY5" fmla="*/ 174134 h 639649"/>
                    <a:gd name="connsiteX6" fmla="*/ 149513 w 528463"/>
                    <a:gd name="connsiteY6" fmla="*/ 334202 h 639649"/>
                    <a:gd name="connsiteX7" fmla="*/ 94984 w 528463"/>
                    <a:gd name="connsiteY7" fmla="*/ 290848 h 639649"/>
                    <a:gd name="connsiteX8" fmla="*/ 38921 w 528463"/>
                    <a:gd name="connsiteY8" fmla="*/ 211882 h 639649"/>
                    <a:gd name="connsiteX9" fmla="*/ 2193 w 528463"/>
                    <a:gd name="connsiteY9" fmla="*/ 322964 h 639649"/>
                    <a:gd name="connsiteX10" fmla="*/ 242419 w 528463"/>
                    <a:gd name="connsiteY10" fmla="*/ 639602 h 639649"/>
                    <a:gd name="connsiteX11" fmla="*/ 520621 w 528463"/>
                    <a:gd name="connsiteY11" fmla="*/ 312156 h 639649"/>
                    <a:gd name="connsiteX12" fmla="*/ 464716 w 528463"/>
                    <a:gd name="connsiteY12" fmla="*/ 322127 h 639649"/>
                    <a:gd name="connsiteX13" fmla="*/ 445969 w 528463"/>
                    <a:gd name="connsiteY13" fmla="*/ 139374 h 639649"/>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06138 w 528463"/>
                    <a:gd name="connsiteY5" fmla="*/ 327777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06138 w 528463"/>
                    <a:gd name="connsiteY5" fmla="*/ 327777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14 h 647989"/>
                    <a:gd name="connsiteX1" fmla="*/ 416508 w 528463"/>
                    <a:gd name="connsiteY1" fmla="*/ 205947 h 647989"/>
                    <a:gd name="connsiteX2" fmla="*/ 344337 w 528463"/>
                    <a:gd name="connsiteY2" fmla="*/ 222819 h 647989"/>
                    <a:gd name="connsiteX3" fmla="*/ 312578 w 528463"/>
                    <a:gd name="connsiteY3" fmla="*/ 85050 h 647989"/>
                    <a:gd name="connsiteX4" fmla="*/ 187776 w 528463"/>
                    <a:gd name="connsiteY4" fmla="*/ 12281 h 647989"/>
                    <a:gd name="connsiteX5" fmla="*/ 106138 w 528463"/>
                    <a:gd name="connsiteY5" fmla="*/ 327744 h 647989"/>
                    <a:gd name="connsiteX6" fmla="*/ 38921 w 528463"/>
                    <a:gd name="connsiteY6" fmla="*/ 220222 h 647989"/>
                    <a:gd name="connsiteX7" fmla="*/ 2193 w 528463"/>
                    <a:gd name="connsiteY7" fmla="*/ 331304 h 647989"/>
                    <a:gd name="connsiteX8" fmla="*/ 242419 w 528463"/>
                    <a:gd name="connsiteY8" fmla="*/ 647942 h 647989"/>
                    <a:gd name="connsiteX9" fmla="*/ 520621 w 528463"/>
                    <a:gd name="connsiteY9" fmla="*/ 320496 h 647989"/>
                    <a:gd name="connsiteX10" fmla="*/ 464716 w 528463"/>
                    <a:gd name="connsiteY10" fmla="*/ 330467 h 647989"/>
                    <a:gd name="connsiteX11" fmla="*/ 445969 w 528463"/>
                    <a:gd name="connsiteY11" fmla="*/ 147714 h 647989"/>
                    <a:gd name="connsiteX0" fmla="*/ 445969 w 528463"/>
                    <a:gd name="connsiteY0" fmla="*/ 147817 h 648092"/>
                    <a:gd name="connsiteX1" fmla="*/ 416508 w 528463"/>
                    <a:gd name="connsiteY1" fmla="*/ 206050 h 648092"/>
                    <a:gd name="connsiteX2" fmla="*/ 336075 w 528463"/>
                    <a:gd name="connsiteY2" fmla="*/ 229264 h 648092"/>
                    <a:gd name="connsiteX3" fmla="*/ 312578 w 528463"/>
                    <a:gd name="connsiteY3" fmla="*/ 85153 h 648092"/>
                    <a:gd name="connsiteX4" fmla="*/ 187776 w 528463"/>
                    <a:gd name="connsiteY4" fmla="*/ 12384 h 648092"/>
                    <a:gd name="connsiteX5" fmla="*/ 106138 w 528463"/>
                    <a:gd name="connsiteY5" fmla="*/ 327847 h 648092"/>
                    <a:gd name="connsiteX6" fmla="*/ 38921 w 528463"/>
                    <a:gd name="connsiteY6" fmla="*/ 220325 h 648092"/>
                    <a:gd name="connsiteX7" fmla="*/ 2193 w 528463"/>
                    <a:gd name="connsiteY7" fmla="*/ 331407 h 648092"/>
                    <a:gd name="connsiteX8" fmla="*/ 242419 w 528463"/>
                    <a:gd name="connsiteY8" fmla="*/ 648045 h 648092"/>
                    <a:gd name="connsiteX9" fmla="*/ 520621 w 528463"/>
                    <a:gd name="connsiteY9" fmla="*/ 320599 h 648092"/>
                    <a:gd name="connsiteX10" fmla="*/ 464716 w 528463"/>
                    <a:gd name="connsiteY10" fmla="*/ 330570 h 648092"/>
                    <a:gd name="connsiteX11" fmla="*/ 445969 w 528463"/>
                    <a:gd name="connsiteY11" fmla="*/ 147817 h 648092"/>
                    <a:gd name="connsiteX0" fmla="*/ 445969 w 528463"/>
                    <a:gd name="connsiteY0" fmla="*/ 148047 h 648322"/>
                    <a:gd name="connsiteX1" fmla="*/ 416508 w 528463"/>
                    <a:gd name="connsiteY1" fmla="*/ 206280 h 648322"/>
                    <a:gd name="connsiteX2" fmla="*/ 336075 w 528463"/>
                    <a:gd name="connsiteY2" fmla="*/ 229494 h 648322"/>
                    <a:gd name="connsiteX3" fmla="*/ 283663 w 528463"/>
                    <a:gd name="connsiteY3" fmla="*/ 83268 h 648322"/>
                    <a:gd name="connsiteX4" fmla="*/ 187776 w 528463"/>
                    <a:gd name="connsiteY4" fmla="*/ 12614 h 648322"/>
                    <a:gd name="connsiteX5" fmla="*/ 106138 w 528463"/>
                    <a:gd name="connsiteY5" fmla="*/ 328077 h 648322"/>
                    <a:gd name="connsiteX6" fmla="*/ 38921 w 528463"/>
                    <a:gd name="connsiteY6" fmla="*/ 220555 h 648322"/>
                    <a:gd name="connsiteX7" fmla="*/ 2193 w 528463"/>
                    <a:gd name="connsiteY7" fmla="*/ 331637 h 648322"/>
                    <a:gd name="connsiteX8" fmla="*/ 242419 w 528463"/>
                    <a:gd name="connsiteY8" fmla="*/ 648275 h 648322"/>
                    <a:gd name="connsiteX9" fmla="*/ 520621 w 528463"/>
                    <a:gd name="connsiteY9" fmla="*/ 320829 h 648322"/>
                    <a:gd name="connsiteX10" fmla="*/ 464716 w 528463"/>
                    <a:gd name="connsiteY10" fmla="*/ 330800 h 648322"/>
                    <a:gd name="connsiteX11" fmla="*/ 445969 w 528463"/>
                    <a:gd name="connsiteY11" fmla="*/ 148047 h 648322"/>
                    <a:gd name="connsiteX0" fmla="*/ 445969 w 528463"/>
                    <a:gd name="connsiteY0" fmla="*/ 148286 h 648561"/>
                    <a:gd name="connsiteX1" fmla="*/ 416508 w 528463"/>
                    <a:gd name="connsiteY1" fmla="*/ 206519 h 648561"/>
                    <a:gd name="connsiteX2" fmla="*/ 336075 w 528463"/>
                    <a:gd name="connsiteY2" fmla="*/ 229733 h 648561"/>
                    <a:gd name="connsiteX3" fmla="*/ 289859 w 528463"/>
                    <a:gd name="connsiteY3" fmla="*/ 81394 h 648561"/>
                    <a:gd name="connsiteX4" fmla="*/ 187776 w 528463"/>
                    <a:gd name="connsiteY4" fmla="*/ 12853 h 648561"/>
                    <a:gd name="connsiteX5" fmla="*/ 106138 w 528463"/>
                    <a:gd name="connsiteY5" fmla="*/ 328316 h 648561"/>
                    <a:gd name="connsiteX6" fmla="*/ 38921 w 528463"/>
                    <a:gd name="connsiteY6" fmla="*/ 220794 h 648561"/>
                    <a:gd name="connsiteX7" fmla="*/ 2193 w 528463"/>
                    <a:gd name="connsiteY7" fmla="*/ 331876 h 648561"/>
                    <a:gd name="connsiteX8" fmla="*/ 242419 w 528463"/>
                    <a:gd name="connsiteY8" fmla="*/ 648514 h 648561"/>
                    <a:gd name="connsiteX9" fmla="*/ 520621 w 528463"/>
                    <a:gd name="connsiteY9" fmla="*/ 321068 h 648561"/>
                    <a:gd name="connsiteX10" fmla="*/ 464716 w 528463"/>
                    <a:gd name="connsiteY10" fmla="*/ 331039 h 648561"/>
                    <a:gd name="connsiteX11" fmla="*/ 445969 w 528463"/>
                    <a:gd name="connsiteY11" fmla="*/ 148286 h 648561"/>
                    <a:gd name="connsiteX0" fmla="*/ 445969 w 528463"/>
                    <a:gd name="connsiteY0" fmla="*/ 148323 h 648598"/>
                    <a:gd name="connsiteX1" fmla="*/ 416508 w 528463"/>
                    <a:gd name="connsiteY1" fmla="*/ 206556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45969 w 528463"/>
                    <a:gd name="connsiteY11" fmla="*/ 148323 h 648598"/>
                    <a:gd name="connsiteX0" fmla="*/ 445969 w 528463"/>
                    <a:gd name="connsiteY0" fmla="*/ 148323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45969 w 528463"/>
                    <a:gd name="connsiteY11" fmla="*/ 148323 h 648598"/>
                    <a:gd name="connsiteX0" fmla="*/ 412923 w 528463"/>
                    <a:gd name="connsiteY0" fmla="*/ 129297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12923 w 528463"/>
                    <a:gd name="connsiteY11" fmla="*/ 129297 h 648598"/>
                    <a:gd name="connsiteX0" fmla="*/ 412923 w 528463"/>
                    <a:gd name="connsiteY0" fmla="*/ 129297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12923 w 528463"/>
                    <a:gd name="connsiteY11"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17263 h 636564"/>
                    <a:gd name="connsiteX1" fmla="*/ 348467 w 528463"/>
                    <a:gd name="connsiteY1" fmla="*/ 219851 h 636564"/>
                    <a:gd name="connsiteX2" fmla="*/ 187776 w 528463"/>
                    <a:gd name="connsiteY2" fmla="*/ 856 h 636564"/>
                    <a:gd name="connsiteX3" fmla="*/ 106138 w 528463"/>
                    <a:gd name="connsiteY3" fmla="*/ 316319 h 636564"/>
                    <a:gd name="connsiteX4" fmla="*/ 38921 w 528463"/>
                    <a:gd name="connsiteY4" fmla="*/ 208797 h 636564"/>
                    <a:gd name="connsiteX5" fmla="*/ 2193 w 528463"/>
                    <a:gd name="connsiteY5" fmla="*/ 319879 h 636564"/>
                    <a:gd name="connsiteX6" fmla="*/ 242419 w 528463"/>
                    <a:gd name="connsiteY6" fmla="*/ 636517 h 636564"/>
                    <a:gd name="connsiteX7" fmla="*/ 520621 w 528463"/>
                    <a:gd name="connsiteY7" fmla="*/ 309071 h 636564"/>
                    <a:gd name="connsiteX8" fmla="*/ 464716 w 528463"/>
                    <a:gd name="connsiteY8" fmla="*/ 319042 h 636564"/>
                    <a:gd name="connsiteX9" fmla="*/ 412923 w 528463"/>
                    <a:gd name="connsiteY9" fmla="*/ 117263 h 636564"/>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9852 h 641266"/>
                    <a:gd name="connsiteX1" fmla="*/ 346402 w 528463"/>
                    <a:gd name="connsiteY1" fmla="*/ 226667 h 641266"/>
                    <a:gd name="connsiteX2" fmla="*/ 190874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90874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12335 w 528463"/>
                    <a:gd name="connsiteY3" fmla="*/ 311508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12335 w 528463"/>
                    <a:gd name="connsiteY3" fmla="*/ 311508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12335 w 528463"/>
                    <a:gd name="connsiteY3" fmla="*/ 311508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2108 w 530367"/>
                    <a:gd name="connsiteY0" fmla="*/ 119852 h 641265"/>
                    <a:gd name="connsiteX1" fmla="*/ 348306 w 530367"/>
                    <a:gd name="connsiteY1" fmla="*/ 226667 h 641265"/>
                    <a:gd name="connsiteX2" fmla="*/ 174189 w 530367"/>
                    <a:gd name="connsiteY2" fmla="*/ 3972 h 641265"/>
                    <a:gd name="connsiteX3" fmla="*/ 114239 w 530367"/>
                    <a:gd name="connsiteY3" fmla="*/ 311508 h 641265"/>
                    <a:gd name="connsiteX4" fmla="*/ 40825 w 530367"/>
                    <a:gd name="connsiteY4" fmla="*/ 213499 h 641265"/>
                    <a:gd name="connsiteX5" fmla="*/ 4097 w 530367"/>
                    <a:gd name="connsiteY5" fmla="*/ 324581 h 641265"/>
                    <a:gd name="connsiteX6" fmla="*/ 244323 w 530367"/>
                    <a:gd name="connsiteY6" fmla="*/ 641219 h 641265"/>
                    <a:gd name="connsiteX7" fmla="*/ 522525 w 530367"/>
                    <a:gd name="connsiteY7" fmla="*/ 313773 h 641265"/>
                    <a:gd name="connsiteX8" fmla="*/ 448032 w 530367"/>
                    <a:gd name="connsiteY8" fmla="*/ 325859 h 641265"/>
                    <a:gd name="connsiteX9" fmla="*/ 392108 w 530367"/>
                    <a:gd name="connsiteY9" fmla="*/ 119852 h 641265"/>
                    <a:gd name="connsiteX0" fmla="*/ 392108 w 525283"/>
                    <a:gd name="connsiteY0" fmla="*/ 119852 h 641265"/>
                    <a:gd name="connsiteX1" fmla="*/ 348306 w 525283"/>
                    <a:gd name="connsiteY1" fmla="*/ 226667 h 641265"/>
                    <a:gd name="connsiteX2" fmla="*/ 174189 w 525283"/>
                    <a:gd name="connsiteY2" fmla="*/ 3972 h 641265"/>
                    <a:gd name="connsiteX3" fmla="*/ 114239 w 525283"/>
                    <a:gd name="connsiteY3" fmla="*/ 311508 h 641265"/>
                    <a:gd name="connsiteX4" fmla="*/ 40825 w 525283"/>
                    <a:gd name="connsiteY4" fmla="*/ 213499 h 641265"/>
                    <a:gd name="connsiteX5" fmla="*/ 4097 w 525283"/>
                    <a:gd name="connsiteY5" fmla="*/ 324581 h 641265"/>
                    <a:gd name="connsiteX6" fmla="*/ 244323 w 525283"/>
                    <a:gd name="connsiteY6" fmla="*/ 641219 h 641265"/>
                    <a:gd name="connsiteX7" fmla="*/ 522525 w 525283"/>
                    <a:gd name="connsiteY7" fmla="*/ 313773 h 641265"/>
                    <a:gd name="connsiteX8" fmla="*/ 448032 w 525283"/>
                    <a:gd name="connsiteY8" fmla="*/ 325859 h 641265"/>
                    <a:gd name="connsiteX9" fmla="*/ 392108 w 525283"/>
                    <a:gd name="connsiteY9" fmla="*/ 119852 h 641265"/>
                    <a:gd name="connsiteX0" fmla="*/ 392108 w 528249"/>
                    <a:gd name="connsiteY0" fmla="*/ 119852 h 641265"/>
                    <a:gd name="connsiteX1" fmla="*/ 348306 w 528249"/>
                    <a:gd name="connsiteY1" fmla="*/ 226667 h 641265"/>
                    <a:gd name="connsiteX2" fmla="*/ 174189 w 528249"/>
                    <a:gd name="connsiteY2" fmla="*/ 3972 h 641265"/>
                    <a:gd name="connsiteX3" fmla="*/ 114239 w 528249"/>
                    <a:gd name="connsiteY3" fmla="*/ 311508 h 641265"/>
                    <a:gd name="connsiteX4" fmla="*/ 40825 w 528249"/>
                    <a:gd name="connsiteY4" fmla="*/ 213499 h 641265"/>
                    <a:gd name="connsiteX5" fmla="*/ 4097 w 528249"/>
                    <a:gd name="connsiteY5" fmla="*/ 324581 h 641265"/>
                    <a:gd name="connsiteX6" fmla="*/ 244323 w 528249"/>
                    <a:gd name="connsiteY6" fmla="*/ 641219 h 641265"/>
                    <a:gd name="connsiteX7" fmla="*/ 522525 w 528249"/>
                    <a:gd name="connsiteY7" fmla="*/ 313773 h 641265"/>
                    <a:gd name="connsiteX8" fmla="*/ 448032 w 528249"/>
                    <a:gd name="connsiteY8" fmla="*/ 325859 h 641265"/>
                    <a:gd name="connsiteX9" fmla="*/ 392108 w 528249"/>
                    <a:gd name="connsiteY9" fmla="*/ 119852 h 641265"/>
                    <a:gd name="connsiteX0" fmla="*/ 392108 w 528249"/>
                    <a:gd name="connsiteY0" fmla="*/ 119852 h 641265"/>
                    <a:gd name="connsiteX1" fmla="*/ 348306 w 528249"/>
                    <a:gd name="connsiteY1" fmla="*/ 226667 h 641265"/>
                    <a:gd name="connsiteX2" fmla="*/ 174189 w 528249"/>
                    <a:gd name="connsiteY2" fmla="*/ 3972 h 641265"/>
                    <a:gd name="connsiteX3" fmla="*/ 114239 w 528249"/>
                    <a:gd name="connsiteY3" fmla="*/ 311508 h 641265"/>
                    <a:gd name="connsiteX4" fmla="*/ 40825 w 528249"/>
                    <a:gd name="connsiteY4" fmla="*/ 213499 h 641265"/>
                    <a:gd name="connsiteX5" fmla="*/ 4097 w 528249"/>
                    <a:gd name="connsiteY5" fmla="*/ 324581 h 641265"/>
                    <a:gd name="connsiteX6" fmla="*/ 244323 w 528249"/>
                    <a:gd name="connsiteY6" fmla="*/ 641219 h 641265"/>
                    <a:gd name="connsiteX7" fmla="*/ 522525 w 528249"/>
                    <a:gd name="connsiteY7" fmla="*/ 313773 h 641265"/>
                    <a:gd name="connsiteX8" fmla="*/ 448032 w 528249"/>
                    <a:gd name="connsiteY8" fmla="*/ 325859 h 641265"/>
                    <a:gd name="connsiteX9" fmla="*/ 392108 w 528249"/>
                    <a:gd name="connsiteY9" fmla="*/ 119852 h 641265"/>
                    <a:gd name="connsiteX0" fmla="*/ 392108 w 528249"/>
                    <a:gd name="connsiteY0" fmla="*/ 119852 h 641265"/>
                    <a:gd name="connsiteX1" fmla="*/ 348306 w 528249"/>
                    <a:gd name="connsiteY1" fmla="*/ 226667 h 641265"/>
                    <a:gd name="connsiteX2" fmla="*/ 174189 w 528249"/>
                    <a:gd name="connsiteY2" fmla="*/ 3972 h 641265"/>
                    <a:gd name="connsiteX3" fmla="*/ 114239 w 528249"/>
                    <a:gd name="connsiteY3" fmla="*/ 311508 h 641265"/>
                    <a:gd name="connsiteX4" fmla="*/ 40825 w 528249"/>
                    <a:gd name="connsiteY4" fmla="*/ 213499 h 641265"/>
                    <a:gd name="connsiteX5" fmla="*/ 4097 w 528249"/>
                    <a:gd name="connsiteY5" fmla="*/ 324581 h 641265"/>
                    <a:gd name="connsiteX6" fmla="*/ 244323 w 528249"/>
                    <a:gd name="connsiteY6" fmla="*/ 641219 h 641265"/>
                    <a:gd name="connsiteX7" fmla="*/ 522525 w 528249"/>
                    <a:gd name="connsiteY7" fmla="*/ 313773 h 641265"/>
                    <a:gd name="connsiteX8" fmla="*/ 448032 w 528249"/>
                    <a:gd name="connsiteY8" fmla="*/ 325859 h 641265"/>
                    <a:gd name="connsiteX9" fmla="*/ 392108 w 528249"/>
                    <a:gd name="connsiteY9" fmla="*/ 119852 h 641265"/>
                    <a:gd name="connsiteX0" fmla="*/ 392108 w 526318"/>
                    <a:gd name="connsiteY0" fmla="*/ 119852 h 641265"/>
                    <a:gd name="connsiteX1" fmla="*/ 348306 w 526318"/>
                    <a:gd name="connsiteY1" fmla="*/ 226667 h 641265"/>
                    <a:gd name="connsiteX2" fmla="*/ 174189 w 526318"/>
                    <a:gd name="connsiteY2" fmla="*/ 3972 h 641265"/>
                    <a:gd name="connsiteX3" fmla="*/ 114239 w 526318"/>
                    <a:gd name="connsiteY3" fmla="*/ 311508 h 641265"/>
                    <a:gd name="connsiteX4" fmla="*/ 40825 w 526318"/>
                    <a:gd name="connsiteY4" fmla="*/ 213499 h 641265"/>
                    <a:gd name="connsiteX5" fmla="*/ 4097 w 526318"/>
                    <a:gd name="connsiteY5" fmla="*/ 324581 h 641265"/>
                    <a:gd name="connsiteX6" fmla="*/ 244323 w 526318"/>
                    <a:gd name="connsiteY6" fmla="*/ 641219 h 641265"/>
                    <a:gd name="connsiteX7" fmla="*/ 522525 w 526318"/>
                    <a:gd name="connsiteY7" fmla="*/ 313773 h 641265"/>
                    <a:gd name="connsiteX8" fmla="*/ 448032 w 526318"/>
                    <a:gd name="connsiteY8" fmla="*/ 325859 h 641265"/>
                    <a:gd name="connsiteX9" fmla="*/ 392108 w 526318"/>
                    <a:gd name="connsiteY9" fmla="*/ 119852 h 641265"/>
                    <a:gd name="connsiteX0" fmla="*/ 392104 w 532451"/>
                    <a:gd name="connsiteY0" fmla="*/ 119852 h 642450"/>
                    <a:gd name="connsiteX1" fmla="*/ 348302 w 532451"/>
                    <a:gd name="connsiteY1" fmla="*/ 226667 h 642450"/>
                    <a:gd name="connsiteX2" fmla="*/ 174185 w 532451"/>
                    <a:gd name="connsiteY2" fmla="*/ 3972 h 642450"/>
                    <a:gd name="connsiteX3" fmla="*/ 114235 w 532451"/>
                    <a:gd name="connsiteY3" fmla="*/ 311508 h 642450"/>
                    <a:gd name="connsiteX4" fmla="*/ 40821 w 532451"/>
                    <a:gd name="connsiteY4" fmla="*/ 213499 h 642450"/>
                    <a:gd name="connsiteX5" fmla="*/ 4093 w 532451"/>
                    <a:gd name="connsiteY5" fmla="*/ 324581 h 642450"/>
                    <a:gd name="connsiteX6" fmla="*/ 244319 w 532451"/>
                    <a:gd name="connsiteY6" fmla="*/ 641219 h 642450"/>
                    <a:gd name="connsiteX7" fmla="*/ 522521 w 532451"/>
                    <a:gd name="connsiteY7" fmla="*/ 313773 h 642450"/>
                    <a:gd name="connsiteX8" fmla="*/ 448028 w 532451"/>
                    <a:gd name="connsiteY8" fmla="*/ 325859 h 642450"/>
                    <a:gd name="connsiteX9" fmla="*/ 392104 w 532451"/>
                    <a:gd name="connsiteY9" fmla="*/ 119852 h 64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2451" h="642450">
                      <a:moveTo>
                        <a:pt x="392104" y="119852"/>
                      </a:moveTo>
                      <a:cubicBezTo>
                        <a:pt x="372729" y="103320"/>
                        <a:pt x="389465" y="221962"/>
                        <a:pt x="348302" y="226667"/>
                      </a:cubicBezTo>
                      <a:cubicBezTo>
                        <a:pt x="312844" y="12782"/>
                        <a:pt x="214573" y="-12106"/>
                        <a:pt x="174185" y="3972"/>
                      </a:cubicBezTo>
                      <a:cubicBezTo>
                        <a:pt x="195546" y="186408"/>
                        <a:pt x="164343" y="301953"/>
                        <a:pt x="114235" y="311508"/>
                      </a:cubicBezTo>
                      <a:cubicBezTo>
                        <a:pt x="64127" y="321063"/>
                        <a:pt x="59178" y="211320"/>
                        <a:pt x="40821" y="213499"/>
                      </a:cubicBezTo>
                      <a:cubicBezTo>
                        <a:pt x="22464" y="215678"/>
                        <a:pt x="11058" y="269728"/>
                        <a:pt x="4093" y="324581"/>
                      </a:cubicBezTo>
                      <a:cubicBezTo>
                        <a:pt x="-30050" y="593478"/>
                        <a:pt x="158160" y="634458"/>
                        <a:pt x="244319" y="641219"/>
                      </a:cubicBezTo>
                      <a:cubicBezTo>
                        <a:pt x="504218" y="661615"/>
                        <a:pt x="558355" y="423430"/>
                        <a:pt x="522521" y="313773"/>
                      </a:cubicBezTo>
                      <a:cubicBezTo>
                        <a:pt x="486687" y="204116"/>
                        <a:pt x="490247" y="342500"/>
                        <a:pt x="448028" y="325859"/>
                      </a:cubicBezTo>
                      <a:cubicBezTo>
                        <a:pt x="467254" y="228358"/>
                        <a:pt x="442038" y="126617"/>
                        <a:pt x="392104" y="119852"/>
                      </a:cubicBezTo>
                      <a:close/>
                    </a:path>
                  </a:pathLst>
                </a:custGeom>
                <a:solidFill>
                  <a:srgbClr val="000000"/>
                </a:solidFill>
                <a:ln w="12700" cap="flat">
                  <a:solidFill>
                    <a:schemeClr val="bg1"/>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839BCF3-281C-4FC6-894C-8FB0586D0777}"/>
                    </a:ext>
                  </a:extLst>
                </p:cNvPr>
                <p:cNvSpPr/>
                <p:nvPr/>
              </p:nvSpPr>
              <p:spPr>
                <a:xfrm rot="20548386" flipH="1">
                  <a:off x="4330416" y="1872232"/>
                  <a:ext cx="324459" cy="332771"/>
                </a:xfrm>
                <a:custGeom>
                  <a:avLst/>
                  <a:gdLst>
                    <a:gd name="connsiteX0" fmla="*/ 467114 w 528660"/>
                    <a:gd name="connsiteY0" fmla="*/ 254871 h 765214"/>
                    <a:gd name="connsiteX1" fmla="*/ 396644 w 528660"/>
                    <a:gd name="connsiteY1" fmla="*/ 325789 h 765214"/>
                    <a:gd name="connsiteX2" fmla="*/ 389053 w 528660"/>
                    <a:gd name="connsiteY2" fmla="*/ 459986 h 765214"/>
                    <a:gd name="connsiteX3" fmla="*/ 347099 w 528660"/>
                    <a:gd name="connsiteY3" fmla="*/ 360267 h 765214"/>
                    <a:gd name="connsiteX4" fmla="*/ 381360 w 528660"/>
                    <a:gd name="connsiteY4" fmla="*/ 191592 h 765214"/>
                    <a:gd name="connsiteX5" fmla="*/ 236624 w 528660"/>
                    <a:gd name="connsiteY5" fmla="*/ 0 h 765214"/>
                    <a:gd name="connsiteX6" fmla="*/ 282373 w 528660"/>
                    <a:gd name="connsiteY6" fmla="*/ 91977 h 765214"/>
                    <a:gd name="connsiteX7" fmla="*/ 152921 w 528660"/>
                    <a:gd name="connsiteY7" fmla="*/ 364087 h 765214"/>
                    <a:gd name="connsiteX8" fmla="*/ 137637 w 528660"/>
                    <a:gd name="connsiteY8" fmla="*/ 272110 h 765214"/>
                    <a:gd name="connsiteX9" fmla="*/ 44395 w 528660"/>
                    <a:gd name="connsiteY9" fmla="*/ 197373 h 765214"/>
                    <a:gd name="connsiteX10" fmla="*/ 38650 w 528660"/>
                    <a:gd name="connsiteY10" fmla="*/ 414152 h 765214"/>
                    <a:gd name="connsiteX11" fmla="*/ 594 w 528660"/>
                    <a:gd name="connsiteY11" fmla="*/ 555679 h 765214"/>
                    <a:gd name="connsiteX12" fmla="*/ 249959 w 528660"/>
                    <a:gd name="connsiteY12" fmla="*/ 764613 h 765214"/>
                    <a:gd name="connsiteX13" fmla="*/ 526096 w 528660"/>
                    <a:gd name="connsiteY13" fmla="*/ 578802 h 765214"/>
                    <a:gd name="connsiteX14" fmla="*/ 463216 w 528660"/>
                    <a:gd name="connsiteY14" fmla="*/ 400629 h 765214"/>
                    <a:gd name="connsiteX15" fmla="*/ 467114 w 528660"/>
                    <a:gd name="connsiteY15" fmla="*/ 254871 h 765214"/>
                    <a:gd name="connsiteX0" fmla="*/ 467114 w 528660"/>
                    <a:gd name="connsiteY0" fmla="*/ 254871 h 765214"/>
                    <a:gd name="connsiteX1" fmla="*/ 396644 w 528660"/>
                    <a:gd name="connsiteY1" fmla="*/ 325789 h 765214"/>
                    <a:gd name="connsiteX2" fmla="*/ 389053 w 528660"/>
                    <a:gd name="connsiteY2" fmla="*/ 459986 h 765214"/>
                    <a:gd name="connsiteX3" fmla="*/ 347099 w 528660"/>
                    <a:gd name="connsiteY3" fmla="*/ 360267 h 765214"/>
                    <a:gd name="connsiteX4" fmla="*/ 381360 w 528660"/>
                    <a:gd name="connsiteY4" fmla="*/ 191592 h 765214"/>
                    <a:gd name="connsiteX5" fmla="*/ 236624 w 528660"/>
                    <a:gd name="connsiteY5" fmla="*/ 0 h 765214"/>
                    <a:gd name="connsiteX6" fmla="*/ 282373 w 528660"/>
                    <a:gd name="connsiteY6" fmla="*/ 91977 h 765214"/>
                    <a:gd name="connsiteX7" fmla="*/ 152921 w 528660"/>
                    <a:gd name="connsiteY7" fmla="*/ 364087 h 765214"/>
                    <a:gd name="connsiteX8" fmla="*/ 137637 w 528660"/>
                    <a:gd name="connsiteY8" fmla="*/ 272110 h 765214"/>
                    <a:gd name="connsiteX9" fmla="*/ 44395 w 528660"/>
                    <a:gd name="connsiteY9" fmla="*/ 197373 h 765214"/>
                    <a:gd name="connsiteX10" fmla="*/ 38650 w 528660"/>
                    <a:gd name="connsiteY10" fmla="*/ 414152 h 765214"/>
                    <a:gd name="connsiteX11" fmla="*/ 594 w 528660"/>
                    <a:gd name="connsiteY11" fmla="*/ 555679 h 765214"/>
                    <a:gd name="connsiteX12" fmla="*/ 249959 w 528660"/>
                    <a:gd name="connsiteY12" fmla="*/ 764613 h 765214"/>
                    <a:gd name="connsiteX13" fmla="*/ 526096 w 528660"/>
                    <a:gd name="connsiteY13" fmla="*/ 578802 h 765214"/>
                    <a:gd name="connsiteX14" fmla="*/ 463216 w 528660"/>
                    <a:gd name="connsiteY14" fmla="*/ 400629 h 765214"/>
                    <a:gd name="connsiteX15" fmla="*/ 467114 w 528660"/>
                    <a:gd name="connsiteY15" fmla="*/ 254871 h 765214"/>
                    <a:gd name="connsiteX0" fmla="*/ 467114 w 528660"/>
                    <a:gd name="connsiteY0" fmla="*/ 254871 h 764774"/>
                    <a:gd name="connsiteX1" fmla="*/ 396644 w 528660"/>
                    <a:gd name="connsiteY1" fmla="*/ 325789 h 764774"/>
                    <a:gd name="connsiteX2" fmla="*/ 389053 w 528660"/>
                    <a:gd name="connsiteY2" fmla="*/ 459986 h 764774"/>
                    <a:gd name="connsiteX3" fmla="*/ 347099 w 528660"/>
                    <a:gd name="connsiteY3" fmla="*/ 360267 h 764774"/>
                    <a:gd name="connsiteX4" fmla="*/ 381360 w 528660"/>
                    <a:gd name="connsiteY4" fmla="*/ 191592 h 764774"/>
                    <a:gd name="connsiteX5" fmla="*/ 236624 w 528660"/>
                    <a:gd name="connsiteY5" fmla="*/ 0 h 764774"/>
                    <a:gd name="connsiteX6" fmla="*/ 282373 w 528660"/>
                    <a:gd name="connsiteY6" fmla="*/ 91977 h 764774"/>
                    <a:gd name="connsiteX7" fmla="*/ 152921 w 528660"/>
                    <a:gd name="connsiteY7" fmla="*/ 364087 h 764774"/>
                    <a:gd name="connsiteX8" fmla="*/ 137637 w 528660"/>
                    <a:gd name="connsiteY8" fmla="*/ 272110 h 764774"/>
                    <a:gd name="connsiteX9" fmla="*/ 44395 w 528660"/>
                    <a:gd name="connsiteY9" fmla="*/ 197373 h 764774"/>
                    <a:gd name="connsiteX10" fmla="*/ 38650 w 528660"/>
                    <a:gd name="connsiteY10" fmla="*/ 414152 h 764774"/>
                    <a:gd name="connsiteX11" fmla="*/ 594 w 528660"/>
                    <a:gd name="connsiteY11" fmla="*/ 555679 h 764774"/>
                    <a:gd name="connsiteX12" fmla="*/ 249959 w 528660"/>
                    <a:gd name="connsiteY12" fmla="*/ 764613 h 764774"/>
                    <a:gd name="connsiteX13" fmla="*/ 526096 w 528660"/>
                    <a:gd name="connsiteY13" fmla="*/ 578802 h 764774"/>
                    <a:gd name="connsiteX14" fmla="*/ 463216 w 528660"/>
                    <a:gd name="connsiteY14" fmla="*/ 400629 h 764774"/>
                    <a:gd name="connsiteX15" fmla="*/ 467114 w 528660"/>
                    <a:gd name="connsiteY15" fmla="*/ 254871 h 764774"/>
                    <a:gd name="connsiteX0" fmla="*/ 467114 w 528660"/>
                    <a:gd name="connsiteY0" fmla="*/ 254871 h 764823"/>
                    <a:gd name="connsiteX1" fmla="*/ 396644 w 528660"/>
                    <a:gd name="connsiteY1" fmla="*/ 325789 h 764823"/>
                    <a:gd name="connsiteX2" fmla="*/ 389053 w 528660"/>
                    <a:gd name="connsiteY2" fmla="*/ 459986 h 764823"/>
                    <a:gd name="connsiteX3" fmla="*/ 347099 w 528660"/>
                    <a:gd name="connsiteY3" fmla="*/ 360267 h 764823"/>
                    <a:gd name="connsiteX4" fmla="*/ 381360 w 528660"/>
                    <a:gd name="connsiteY4" fmla="*/ 191592 h 764823"/>
                    <a:gd name="connsiteX5" fmla="*/ 236624 w 528660"/>
                    <a:gd name="connsiteY5" fmla="*/ 0 h 764823"/>
                    <a:gd name="connsiteX6" fmla="*/ 282373 w 528660"/>
                    <a:gd name="connsiteY6" fmla="*/ 91977 h 764823"/>
                    <a:gd name="connsiteX7" fmla="*/ 152921 w 528660"/>
                    <a:gd name="connsiteY7" fmla="*/ 364087 h 764823"/>
                    <a:gd name="connsiteX8" fmla="*/ 137637 w 528660"/>
                    <a:gd name="connsiteY8" fmla="*/ 272110 h 764823"/>
                    <a:gd name="connsiteX9" fmla="*/ 44395 w 528660"/>
                    <a:gd name="connsiteY9" fmla="*/ 197373 h 764823"/>
                    <a:gd name="connsiteX10" fmla="*/ 38650 w 528660"/>
                    <a:gd name="connsiteY10" fmla="*/ 414152 h 764823"/>
                    <a:gd name="connsiteX11" fmla="*/ 594 w 528660"/>
                    <a:gd name="connsiteY11" fmla="*/ 555679 h 764823"/>
                    <a:gd name="connsiteX12" fmla="*/ 249959 w 528660"/>
                    <a:gd name="connsiteY12" fmla="*/ 764613 h 764823"/>
                    <a:gd name="connsiteX13" fmla="*/ 526096 w 528660"/>
                    <a:gd name="connsiteY13" fmla="*/ 578802 h 764823"/>
                    <a:gd name="connsiteX14" fmla="*/ 463216 w 528660"/>
                    <a:gd name="connsiteY14" fmla="*/ 400629 h 764823"/>
                    <a:gd name="connsiteX15" fmla="*/ 467114 w 528660"/>
                    <a:gd name="connsiteY15" fmla="*/ 254871 h 764823"/>
                    <a:gd name="connsiteX0" fmla="*/ 467114 w 528660"/>
                    <a:gd name="connsiteY0" fmla="*/ 254871 h 764823"/>
                    <a:gd name="connsiteX1" fmla="*/ 396644 w 528660"/>
                    <a:gd name="connsiteY1" fmla="*/ 325789 h 764823"/>
                    <a:gd name="connsiteX2" fmla="*/ 389053 w 528660"/>
                    <a:gd name="connsiteY2" fmla="*/ 459986 h 764823"/>
                    <a:gd name="connsiteX3" fmla="*/ 338707 w 528660"/>
                    <a:gd name="connsiteY3" fmla="*/ 364496 h 764823"/>
                    <a:gd name="connsiteX4" fmla="*/ 381360 w 528660"/>
                    <a:gd name="connsiteY4" fmla="*/ 191592 h 764823"/>
                    <a:gd name="connsiteX5" fmla="*/ 236624 w 528660"/>
                    <a:gd name="connsiteY5" fmla="*/ 0 h 764823"/>
                    <a:gd name="connsiteX6" fmla="*/ 282373 w 528660"/>
                    <a:gd name="connsiteY6" fmla="*/ 91977 h 764823"/>
                    <a:gd name="connsiteX7" fmla="*/ 152921 w 528660"/>
                    <a:gd name="connsiteY7" fmla="*/ 364087 h 764823"/>
                    <a:gd name="connsiteX8" fmla="*/ 137637 w 528660"/>
                    <a:gd name="connsiteY8" fmla="*/ 272110 h 764823"/>
                    <a:gd name="connsiteX9" fmla="*/ 44395 w 528660"/>
                    <a:gd name="connsiteY9" fmla="*/ 197373 h 764823"/>
                    <a:gd name="connsiteX10" fmla="*/ 38650 w 528660"/>
                    <a:gd name="connsiteY10" fmla="*/ 414152 h 764823"/>
                    <a:gd name="connsiteX11" fmla="*/ 594 w 528660"/>
                    <a:gd name="connsiteY11" fmla="*/ 555679 h 764823"/>
                    <a:gd name="connsiteX12" fmla="*/ 249959 w 528660"/>
                    <a:gd name="connsiteY12" fmla="*/ 764613 h 764823"/>
                    <a:gd name="connsiteX13" fmla="*/ 526096 w 528660"/>
                    <a:gd name="connsiteY13" fmla="*/ 578802 h 764823"/>
                    <a:gd name="connsiteX14" fmla="*/ 463216 w 528660"/>
                    <a:gd name="connsiteY14" fmla="*/ 400629 h 764823"/>
                    <a:gd name="connsiteX15" fmla="*/ 467114 w 528660"/>
                    <a:gd name="connsiteY15" fmla="*/ 254871 h 764823"/>
                    <a:gd name="connsiteX0" fmla="*/ 467114 w 537659"/>
                    <a:gd name="connsiteY0" fmla="*/ 254871 h 764823"/>
                    <a:gd name="connsiteX1" fmla="*/ 396644 w 537659"/>
                    <a:gd name="connsiteY1" fmla="*/ 325789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67114 w 537659"/>
                    <a:gd name="connsiteY15" fmla="*/ 254871 h 764823"/>
                    <a:gd name="connsiteX0" fmla="*/ 467114 w 537659"/>
                    <a:gd name="connsiteY0" fmla="*/ 254871 h 764823"/>
                    <a:gd name="connsiteX1" fmla="*/ 451189 w 537659"/>
                    <a:gd name="connsiteY1" fmla="*/ 368067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67114 w 537659"/>
                    <a:gd name="connsiteY15" fmla="*/ 254871 h 764823"/>
                    <a:gd name="connsiteX0" fmla="*/ 542637 w 542637"/>
                    <a:gd name="connsiteY0" fmla="*/ 208364 h 764823"/>
                    <a:gd name="connsiteX1" fmla="*/ 451189 w 542637"/>
                    <a:gd name="connsiteY1" fmla="*/ 368067 h 764823"/>
                    <a:gd name="connsiteX2" fmla="*/ 389053 w 542637"/>
                    <a:gd name="connsiteY2" fmla="*/ 459986 h 764823"/>
                    <a:gd name="connsiteX3" fmla="*/ 338707 w 542637"/>
                    <a:gd name="connsiteY3" fmla="*/ 364496 h 764823"/>
                    <a:gd name="connsiteX4" fmla="*/ 381360 w 542637"/>
                    <a:gd name="connsiteY4" fmla="*/ 191592 h 764823"/>
                    <a:gd name="connsiteX5" fmla="*/ 236624 w 542637"/>
                    <a:gd name="connsiteY5" fmla="*/ 0 h 764823"/>
                    <a:gd name="connsiteX6" fmla="*/ 282373 w 542637"/>
                    <a:gd name="connsiteY6" fmla="*/ 91977 h 764823"/>
                    <a:gd name="connsiteX7" fmla="*/ 152921 w 542637"/>
                    <a:gd name="connsiteY7" fmla="*/ 364087 h 764823"/>
                    <a:gd name="connsiteX8" fmla="*/ 137637 w 542637"/>
                    <a:gd name="connsiteY8" fmla="*/ 272110 h 764823"/>
                    <a:gd name="connsiteX9" fmla="*/ 44395 w 542637"/>
                    <a:gd name="connsiteY9" fmla="*/ 197373 h 764823"/>
                    <a:gd name="connsiteX10" fmla="*/ 38650 w 542637"/>
                    <a:gd name="connsiteY10" fmla="*/ 414152 h 764823"/>
                    <a:gd name="connsiteX11" fmla="*/ 594 w 542637"/>
                    <a:gd name="connsiteY11" fmla="*/ 555679 h 764823"/>
                    <a:gd name="connsiteX12" fmla="*/ 249959 w 542637"/>
                    <a:gd name="connsiteY12" fmla="*/ 764613 h 764823"/>
                    <a:gd name="connsiteX13" fmla="*/ 526096 w 542637"/>
                    <a:gd name="connsiteY13" fmla="*/ 578802 h 764823"/>
                    <a:gd name="connsiteX14" fmla="*/ 521956 w 542637"/>
                    <a:gd name="connsiteY14" fmla="*/ 396401 h 764823"/>
                    <a:gd name="connsiteX15" fmla="*/ 542637 w 542637"/>
                    <a:gd name="connsiteY15" fmla="*/ 208364 h 764823"/>
                    <a:gd name="connsiteX0" fmla="*/ 471309 w 537659"/>
                    <a:gd name="connsiteY0" fmla="*/ 242188 h 764823"/>
                    <a:gd name="connsiteX1" fmla="*/ 451189 w 537659"/>
                    <a:gd name="connsiteY1" fmla="*/ 368067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7659"/>
                    <a:gd name="connsiteY0" fmla="*/ 242188 h 764823"/>
                    <a:gd name="connsiteX1" fmla="*/ 476364 w 537659"/>
                    <a:gd name="connsiteY1" fmla="*/ 423031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7659"/>
                    <a:gd name="connsiteY0" fmla="*/ 242188 h 764823"/>
                    <a:gd name="connsiteX1" fmla="*/ 438603 w 537659"/>
                    <a:gd name="connsiteY1" fmla="*/ 414575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4393"/>
                    <a:gd name="connsiteY0" fmla="*/ 242188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71309 w 534393"/>
                    <a:gd name="connsiteY15" fmla="*/ 242188 h 764823"/>
                    <a:gd name="connsiteX0" fmla="*/ 455575 w 534393"/>
                    <a:gd name="connsiteY0" fmla="*/ 243773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43773 h 764823"/>
                    <a:gd name="connsiteX0" fmla="*/ 455575 w 534393"/>
                    <a:gd name="connsiteY0" fmla="*/ 243773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43773 h 764823"/>
                    <a:gd name="connsiteX0" fmla="*/ 455575 w 534393"/>
                    <a:gd name="connsiteY0" fmla="*/ 200966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5575 w 534393"/>
                    <a:gd name="connsiteY0" fmla="*/ 200966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5575 w 534393"/>
                    <a:gd name="connsiteY0" fmla="*/ 200966 h 764823"/>
                    <a:gd name="connsiteX1" fmla="*/ 432309 w 534393"/>
                    <a:gd name="connsiteY1" fmla="*/ 373353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0849 w 529667"/>
                    <a:gd name="connsiteY0" fmla="*/ 200966 h 764760"/>
                    <a:gd name="connsiteX1" fmla="*/ 427583 w 529667"/>
                    <a:gd name="connsiteY1" fmla="*/ 373353 h 764760"/>
                    <a:gd name="connsiteX2" fmla="*/ 384327 w 529667"/>
                    <a:gd name="connsiteY2" fmla="*/ 459986 h 764760"/>
                    <a:gd name="connsiteX3" fmla="*/ 333981 w 529667"/>
                    <a:gd name="connsiteY3" fmla="*/ 364496 h 764760"/>
                    <a:gd name="connsiteX4" fmla="*/ 376634 w 529667"/>
                    <a:gd name="connsiteY4" fmla="*/ 191592 h 764760"/>
                    <a:gd name="connsiteX5" fmla="*/ 231898 w 529667"/>
                    <a:gd name="connsiteY5" fmla="*/ 0 h 764760"/>
                    <a:gd name="connsiteX6" fmla="*/ 277647 w 529667"/>
                    <a:gd name="connsiteY6" fmla="*/ 91977 h 764760"/>
                    <a:gd name="connsiteX7" fmla="*/ 148195 w 529667"/>
                    <a:gd name="connsiteY7" fmla="*/ 364087 h 764760"/>
                    <a:gd name="connsiteX8" fmla="*/ 132911 w 529667"/>
                    <a:gd name="connsiteY8" fmla="*/ 272110 h 764760"/>
                    <a:gd name="connsiteX9" fmla="*/ 39669 w 529667"/>
                    <a:gd name="connsiteY9" fmla="*/ 197373 h 764760"/>
                    <a:gd name="connsiteX10" fmla="*/ 33924 w 529667"/>
                    <a:gd name="connsiteY10" fmla="*/ 414152 h 764760"/>
                    <a:gd name="connsiteX11" fmla="*/ 0 w 529667"/>
                    <a:gd name="connsiteY11" fmla="*/ 551451 h 764760"/>
                    <a:gd name="connsiteX12" fmla="*/ 245233 w 529667"/>
                    <a:gd name="connsiteY12" fmla="*/ 764613 h 764760"/>
                    <a:gd name="connsiteX13" fmla="*/ 521370 w 529667"/>
                    <a:gd name="connsiteY13" fmla="*/ 578802 h 764760"/>
                    <a:gd name="connsiteX14" fmla="*/ 508838 w 529667"/>
                    <a:gd name="connsiteY14" fmla="*/ 430225 h 764760"/>
                    <a:gd name="connsiteX15" fmla="*/ 450849 w 529667"/>
                    <a:gd name="connsiteY15" fmla="*/ 200966 h 764760"/>
                    <a:gd name="connsiteX0" fmla="*/ 450854 w 529672"/>
                    <a:gd name="connsiteY0" fmla="*/ 200966 h 764760"/>
                    <a:gd name="connsiteX1" fmla="*/ 427588 w 529672"/>
                    <a:gd name="connsiteY1" fmla="*/ 373353 h 764760"/>
                    <a:gd name="connsiteX2" fmla="*/ 384332 w 529672"/>
                    <a:gd name="connsiteY2" fmla="*/ 459986 h 764760"/>
                    <a:gd name="connsiteX3" fmla="*/ 333986 w 529672"/>
                    <a:gd name="connsiteY3" fmla="*/ 364496 h 764760"/>
                    <a:gd name="connsiteX4" fmla="*/ 376639 w 529672"/>
                    <a:gd name="connsiteY4" fmla="*/ 191592 h 764760"/>
                    <a:gd name="connsiteX5" fmla="*/ 231903 w 529672"/>
                    <a:gd name="connsiteY5" fmla="*/ 0 h 764760"/>
                    <a:gd name="connsiteX6" fmla="*/ 277652 w 529672"/>
                    <a:gd name="connsiteY6" fmla="*/ 91977 h 764760"/>
                    <a:gd name="connsiteX7" fmla="*/ 148200 w 529672"/>
                    <a:gd name="connsiteY7" fmla="*/ 364087 h 764760"/>
                    <a:gd name="connsiteX8" fmla="*/ 132916 w 529672"/>
                    <a:gd name="connsiteY8" fmla="*/ 272110 h 764760"/>
                    <a:gd name="connsiteX9" fmla="*/ 39674 w 529672"/>
                    <a:gd name="connsiteY9" fmla="*/ 197373 h 764760"/>
                    <a:gd name="connsiteX10" fmla="*/ 33929 w 529672"/>
                    <a:gd name="connsiteY10" fmla="*/ 414152 h 764760"/>
                    <a:gd name="connsiteX11" fmla="*/ 5 w 529672"/>
                    <a:gd name="connsiteY11" fmla="*/ 551451 h 764760"/>
                    <a:gd name="connsiteX12" fmla="*/ 245238 w 529672"/>
                    <a:gd name="connsiteY12" fmla="*/ 764613 h 764760"/>
                    <a:gd name="connsiteX13" fmla="*/ 521375 w 529672"/>
                    <a:gd name="connsiteY13" fmla="*/ 578802 h 764760"/>
                    <a:gd name="connsiteX14" fmla="*/ 508843 w 529672"/>
                    <a:gd name="connsiteY14" fmla="*/ 430225 h 764760"/>
                    <a:gd name="connsiteX15" fmla="*/ 450854 w 529672"/>
                    <a:gd name="connsiteY15" fmla="*/ 200966 h 764760"/>
                    <a:gd name="connsiteX0" fmla="*/ 450854 w 529672"/>
                    <a:gd name="connsiteY0" fmla="*/ 200966 h 765175"/>
                    <a:gd name="connsiteX1" fmla="*/ 427588 w 529672"/>
                    <a:gd name="connsiteY1" fmla="*/ 373353 h 765175"/>
                    <a:gd name="connsiteX2" fmla="*/ 384332 w 529672"/>
                    <a:gd name="connsiteY2" fmla="*/ 459986 h 765175"/>
                    <a:gd name="connsiteX3" fmla="*/ 333986 w 529672"/>
                    <a:gd name="connsiteY3" fmla="*/ 364496 h 765175"/>
                    <a:gd name="connsiteX4" fmla="*/ 376639 w 529672"/>
                    <a:gd name="connsiteY4" fmla="*/ 191592 h 765175"/>
                    <a:gd name="connsiteX5" fmla="*/ 231903 w 529672"/>
                    <a:gd name="connsiteY5" fmla="*/ 0 h 765175"/>
                    <a:gd name="connsiteX6" fmla="*/ 277652 w 529672"/>
                    <a:gd name="connsiteY6" fmla="*/ 91977 h 765175"/>
                    <a:gd name="connsiteX7" fmla="*/ 148200 w 529672"/>
                    <a:gd name="connsiteY7" fmla="*/ 364087 h 765175"/>
                    <a:gd name="connsiteX8" fmla="*/ 132916 w 529672"/>
                    <a:gd name="connsiteY8" fmla="*/ 272110 h 765175"/>
                    <a:gd name="connsiteX9" fmla="*/ 39674 w 529672"/>
                    <a:gd name="connsiteY9" fmla="*/ 197373 h 765175"/>
                    <a:gd name="connsiteX10" fmla="*/ 33929 w 529672"/>
                    <a:gd name="connsiteY10" fmla="*/ 414152 h 765175"/>
                    <a:gd name="connsiteX11" fmla="*/ 5 w 529672"/>
                    <a:gd name="connsiteY11" fmla="*/ 551451 h 765175"/>
                    <a:gd name="connsiteX12" fmla="*/ 245238 w 529672"/>
                    <a:gd name="connsiteY12" fmla="*/ 764613 h 765175"/>
                    <a:gd name="connsiteX13" fmla="*/ 521375 w 529672"/>
                    <a:gd name="connsiteY13" fmla="*/ 578802 h 765175"/>
                    <a:gd name="connsiteX14" fmla="*/ 508843 w 529672"/>
                    <a:gd name="connsiteY14" fmla="*/ 430225 h 765175"/>
                    <a:gd name="connsiteX15" fmla="*/ 450854 w 529672"/>
                    <a:gd name="connsiteY15" fmla="*/ 200966 h 765175"/>
                    <a:gd name="connsiteX0" fmla="*/ 450854 w 529672"/>
                    <a:gd name="connsiteY0" fmla="*/ 116518 h 680727"/>
                    <a:gd name="connsiteX1" fmla="*/ 427588 w 529672"/>
                    <a:gd name="connsiteY1" fmla="*/ 288905 h 680727"/>
                    <a:gd name="connsiteX2" fmla="*/ 384332 w 529672"/>
                    <a:gd name="connsiteY2" fmla="*/ 375538 h 680727"/>
                    <a:gd name="connsiteX3" fmla="*/ 333986 w 529672"/>
                    <a:gd name="connsiteY3" fmla="*/ 280048 h 680727"/>
                    <a:gd name="connsiteX4" fmla="*/ 376639 w 529672"/>
                    <a:gd name="connsiteY4" fmla="*/ 107144 h 680727"/>
                    <a:gd name="connsiteX5" fmla="*/ 221576 w 529672"/>
                    <a:gd name="connsiteY5" fmla="*/ 40276 h 680727"/>
                    <a:gd name="connsiteX6" fmla="*/ 277652 w 529672"/>
                    <a:gd name="connsiteY6" fmla="*/ 7529 h 680727"/>
                    <a:gd name="connsiteX7" fmla="*/ 148200 w 529672"/>
                    <a:gd name="connsiteY7" fmla="*/ 279639 h 680727"/>
                    <a:gd name="connsiteX8" fmla="*/ 132916 w 529672"/>
                    <a:gd name="connsiteY8" fmla="*/ 187662 h 680727"/>
                    <a:gd name="connsiteX9" fmla="*/ 39674 w 529672"/>
                    <a:gd name="connsiteY9" fmla="*/ 112925 h 680727"/>
                    <a:gd name="connsiteX10" fmla="*/ 33929 w 529672"/>
                    <a:gd name="connsiteY10" fmla="*/ 329704 h 680727"/>
                    <a:gd name="connsiteX11" fmla="*/ 5 w 529672"/>
                    <a:gd name="connsiteY11" fmla="*/ 467003 h 680727"/>
                    <a:gd name="connsiteX12" fmla="*/ 245238 w 529672"/>
                    <a:gd name="connsiteY12" fmla="*/ 680165 h 680727"/>
                    <a:gd name="connsiteX13" fmla="*/ 521375 w 529672"/>
                    <a:gd name="connsiteY13" fmla="*/ 494354 h 680727"/>
                    <a:gd name="connsiteX14" fmla="*/ 508843 w 529672"/>
                    <a:gd name="connsiteY14" fmla="*/ 345777 h 680727"/>
                    <a:gd name="connsiteX15" fmla="*/ 450854 w 529672"/>
                    <a:gd name="connsiteY15" fmla="*/ 116518 h 680727"/>
                    <a:gd name="connsiteX0" fmla="*/ 450854 w 529672"/>
                    <a:gd name="connsiteY0" fmla="*/ 205193 h 769402"/>
                    <a:gd name="connsiteX1" fmla="*/ 427588 w 529672"/>
                    <a:gd name="connsiteY1" fmla="*/ 377580 h 769402"/>
                    <a:gd name="connsiteX2" fmla="*/ 384332 w 529672"/>
                    <a:gd name="connsiteY2" fmla="*/ 464213 h 769402"/>
                    <a:gd name="connsiteX3" fmla="*/ 333986 w 529672"/>
                    <a:gd name="connsiteY3" fmla="*/ 368723 h 769402"/>
                    <a:gd name="connsiteX4" fmla="*/ 376639 w 529672"/>
                    <a:gd name="connsiteY4" fmla="*/ 195819 h 769402"/>
                    <a:gd name="connsiteX5" fmla="*/ 281473 w 529672"/>
                    <a:gd name="connsiteY5" fmla="*/ 0 h 769402"/>
                    <a:gd name="connsiteX6" fmla="*/ 277652 w 529672"/>
                    <a:gd name="connsiteY6" fmla="*/ 96204 h 769402"/>
                    <a:gd name="connsiteX7" fmla="*/ 148200 w 529672"/>
                    <a:gd name="connsiteY7" fmla="*/ 368314 h 769402"/>
                    <a:gd name="connsiteX8" fmla="*/ 132916 w 529672"/>
                    <a:gd name="connsiteY8" fmla="*/ 276337 h 769402"/>
                    <a:gd name="connsiteX9" fmla="*/ 39674 w 529672"/>
                    <a:gd name="connsiteY9" fmla="*/ 201600 h 769402"/>
                    <a:gd name="connsiteX10" fmla="*/ 33929 w 529672"/>
                    <a:gd name="connsiteY10" fmla="*/ 418379 h 769402"/>
                    <a:gd name="connsiteX11" fmla="*/ 5 w 529672"/>
                    <a:gd name="connsiteY11" fmla="*/ 555678 h 769402"/>
                    <a:gd name="connsiteX12" fmla="*/ 245238 w 529672"/>
                    <a:gd name="connsiteY12" fmla="*/ 768840 h 769402"/>
                    <a:gd name="connsiteX13" fmla="*/ 521375 w 529672"/>
                    <a:gd name="connsiteY13" fmla="*/ 583029 h 769402"/>
                    <a:gd name="connsiteX14" fmla="*/ 508843 w 529672"/>
                    <a:gd name="connsiteY14" fmla="*/ 434452 h 769402"/>
                    <a:gd name="connsiteX15" fmla="*/ 450854 w 529672"/>
                    <a:gd name="connsiteY15" fmla="*/ 205193 h 769402"/>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107853 h 672062"/>
                    <a:gd name="connsiteX1" fmla="*/ 427588 w 529672"/>
                    <a:gd name="connsiteY1" fmla="*/ 280240 h 672062"/>
                    <a:gd name="connsiteX2" fmla="*/ 384332 w 529672"/>
                    <a:gd name="connsiteY2" fmla="*/ 366873 h 672062"/>
                    <a:gd name="connsiteX3" fmla="*/ 333986 w 529672"/>
                    <a:gd name="connsiteY3" fmla="*/ 271383 h 672062"/>
                    <a:gd name="connsiteX4" fmla="*/ 376639 w 529672"/>
                    <a:gd name="connsiteY4" fmla="*/ 98479 h 672062"/>
                    <a:gd name="connsiteX5" fmla="*/ 227772 w 529672"/>
                    <a:gd name="connsiteY5" fmla="*/ 2016 h 672062"/>
                    <a:gd name="connsiteX6" fmla="*/ 209494 w 529672"/>
                    <a:gd name="connsiteY6" fmla="*/ 184891 h 672062"/>
                    <a:gd name="connsiteX7" fmla="*/ 148200 w 529672"/>
                    <a:gd name="connsiteY7" fmla="*/ 270974 h 672062"/>
                    <a:gd name="connsiteX8" fmla="*/ 132916 w 529672"/>
                    <a:gd name="connsiteY8" fmla="*/ 178997 h 672062"/>
                    <a:gd name="connsiteX9" fmla="*/ 39674 w 529672"/>
                    <a:gd name="connsiteY9" fmla="*/ 104260 h 672062"/>
                    <a:gd name="connsiteX10" fmla="*/ 33929 w 529672"/>
                    <a:gd name="connsiteY10" fmla="*/ 321039 h 672062"/>
                    <a:gd name="connsiteX11" fmla="*/ 5 w 529672"/>
                    <a:gd name="connsiteY11" fmla="*/ 458338 h 672062"/>
                    <a:gd name="connsiteX12" fmla="*/ 245238 w 529672"/>
                    <a:gd name="connsiteY12" fmla="*/ 671500 h 672062"/>
                    <a:gd name="connsiteX13" fmla="*/ 521375 w 529672"/>
                    <a:gd name="connsiteY13" fmla="*/ 485689 h 672062"/>
                    <a:gd name="connsiteX14" fmla="*/ 508843 w 529672"/>
                    <a:gd name="connsiteY14" fmla="*/ 337112 h 672062"/>
                    <a:gd name="connsiteX15" fmla="*/ 450854 w 529672"/>
                    <a:gd name="connsiteY15" fmla="*/ 107853 h 672062"/>
                    <a:gd name="connsiteX0" fmla="*/ 450854 w 529672"/>
                    <a:gd name="connsiteY0" fmla="*/ 105854 h 670063"/>
                    <a:gd name="connsiteX1" fmla="*/ 427588 w 529672"/>
                    <a:gd name="connsiteY1" fmla="*/ 278241 h 670063"/>
                    <a:gd name="connsiteX2" fmla="*/ 384332 w 529672"/>
                    <a:gd name="connsiteY2" fmla="*/ 364874 h 670063"/>
                    <a:gd name="connsiteX3" fmla="*/ 333986 w 529672"/>
                    <a:gd name="connsiteY3" fmla="*/ 269384 h 670063"/>
                    <a:gd name="connsiteX4" fmla="*/ 327069 w 529672"/>
                    <a:gd name="connsiteY4" fmla="*/ 172583 h 670063"/>
                    <a:gd name="connsiteX5" fmla="*/ 227772 w 529672"/>
                    <a:gd name="connsiteY5" fmla="*/ 17 h 670063"/>
                    <a:gd name="connsiteX6" fmla="*/ 209494 w 529672"/>
                    <a:gd name="connsiteY6" fmla="*/ 182892 h 670063"/>
                    <a:gd name="connsiteX7" fmla="*/ 148200 w 529672"/>
                    <a:gd name="connsiteY7" fmla="*/ 268975 h 670063"/>
                    <a:gd name="connsiteX8" fmla="*/ 132916 w 529672"/>
                    <a:gd name="connsiteY8" fmla="*/ 176998 h 670063"/>
                    <a:gd name="connsiteX9" fmla="*/ 39674 w 529672"/>
                    <a:gd name="connsiteY9" fmla="*/ 102261 h 670063"/>
                    <a:gd name="connsiteX10" fmla="*/ 33929 w 529672"/>
                    <a:gd name="connsiteY10" fmla="*/ 319040 h 670063"/>
                    <a:gd name="connsiteX11" fmla="*/ 5 w 529672"/>
                    <a:gd name="connsiteY11" fmla="*/ 456339 h 670063"/>
                    <a:gd name="connsiteX12" fmla="*/ 245238 w 529672"/>
                    <a:gd name="connsiteY12" fmla="*/ 669501 h 670063"/>
                    <a:gd name="connsiteX13" fmla="*/ 521375 w 529672"/>
                    <a:gd name="connsiteY13" fmla="*/ 483690 h 670063"/>
                    <a:gd name="connsiteX14" fmla="*/ 508843 w 529672"/>
                    <a:gd name="connsiteY14" fmla="*/ 335113 h 670063"/>
                    <a:gd name="connsiteX15" fmla="*/ 450854 w 529672"/>
                    <a:gd name="connsiteY15" fmla="*/ 105854 h 670063"/>
                    <a:gd name="connsiteX0" fmla="*/ 450854 w 529672"/>
                    <a:gd name="connsiteY0" fmla="*/ 105862 h 670071"/>
                    <a:gd name="connsiteX1" fmla="*/ 427588 w 529672"/>
                    <a:gd name="connsiteY1" fmla="*/ 278249 h 670071"/>
                    <a:gd name="connsiteX2" fmla="*/ 384332 w 529672"/>
                    <a:gd name="connsiteY2" fmla="*/ 364882 h 670071"/>
                    <a:gd name="connsiteX3" fmla="*/ 333986 w 529672"/>
                    <a:gd name="connsiteY3" fmla="*/ 269392 h 670071"/>
                    <a:gd name="connsiteX4" fmla="*/ 327069 w 529672"/>
                    <a:gd name="connsiteY4" fmla="*/ 172591 h 670071"/>
                    <a:gd name="connsiteX5" fmla="*/ 227772 w 529672"/>
                    <a:gd name="connsiteY5" fmla="*/ 25 h 670071"/>
                    <a:gd name="connsiteX6" fmla="*/ 209494 w 529672"/>
                    <a:gd name="connsiteY6" fmla="*/ 182900 h 670071"/>
                    <a:gd name="connsiteX7" fmla="*/ 148200 w 529672"/>
                    <a:gd name="connsiteY7" fmla="*/ 268983 h 670071"/>
                    <a:gd name="connsiteX8" fmla="*/ 132916 w 529672"/>
                    <a:gd name="connsiteY8" fmla="*/ 177006 h 670071"/>
                    <a:gd name="connsiteX9" fmla="*/ 39674 w 529672"/>
                    <a:gd name="connsiteY9" fmla="*/ 102269 h 670071"/>
                    <a:gd name="connsiteX10" fmla="*/ 33929 w 529672"/>
                    <a:gd name="connsiteY10" fmla="*/ 319048 h 670071"/>
                    <a:gd name="connsiteX11" fmla="*/ 5 w 529672"/>
                    <a:gd name="connsiteY11" fmla="*/ 456347 h 670071"/>
                    <a:gd name="connsiteX12" fmla="*/ 245238 w 529672"/>
                    <a:gd name="connsiteY12" fmla="*/ 669509 h 670071"/>
                    <a:gd name="connsiteX13" fmla="*/ 521375 w 529672"/>
                    <a:gd name="connsiteY13" fmla="*/ 483698 h 670071"/>
                    <a:gd name="connsiteX14" fmla="*/ 508843 w 529672"/>
                    <a:gd name="connsiteY14" fmla="*/ 335121 h 670071"/>
                    <a:gd name="connsiteX15" fmla="*/ 450854 w 529672"/>
                    <a:gd name="connsiteY15" fmla="*/ 105862 h 670071"/>
                    <a:gd name="connsiteX0" fmla="*/ 450854 w 529672"/>
                    <a:gd name="connsiteY0" fmla="*/ 72036 h 636245"/>
                    <a:gd name="connsiteX1" fmla="*/ 427588 w 529672"/>
                    <a:gd name="connsiteY1" fmla="*/ 244423 h 636245"/>
                    <a:gd name="connsiteX2" fmla="*/ 384332 w 529672"/>
                    <a:gd name="connsiteY2" fmla="*/ 331056 h 636245"/>
                    <a:gd name="connsiteX3" fmla="*/ 333986 w 529672"/>
                    <a:gd name="connsiteY3" fmla="*/ 235566 h 636245"/>
                    <a:gd name="connsiteX4" fmla="*/ 327069 w 529672"/>
                    <a:gd name="connsiteY4" fmla="*/ 138765 h 636245"/>
                    <a:gd name="connsiteX5" fmla="*/ 190595 w 529672"/>
                    <a:gd name="connsiteY5" fmla="*/ 22 h 636245"/>
                    <a:gd name="connsiteX6" fmla="*/ 209494 w 529672"/>
                    <a:gd name="connsiteY6" fmla="*/ 149074 h 636245"/>
                    <a:gd name="connsiteX7" fmla="*/ 148200 w 529672"/>
                    <a:gd name="connsiteY7" fmla="*/ 235157 h 636245"/>
                    <a:gd name="connsiteX8" fmla="*/ 132916 w 529672"/>
                    <a:gd name="connsiteY8" fmla="*/ 143180 h 636245"/>
                    <a:gd name="connsiteX9" fmla="*/ 39674 w 529672"/>
                    <a:gd name="connsiteY9" fmla="*/ 68443 h 636245"/>
                    <a:gd name="connsiteX10" fmla="*/ 33929 w 529672"/>
                    <a:gd name="connsiteY10" fmla="*/ 285222 h 636245"/>
                    <a:gd name="connsiteX11" fmla="*/ 5 w 529672"/>
                    <a:gd name="connsiteY11" fmla="*/ 422521 h 636245"/>
                    <a:gd name="connsiteX12" fmla="*/ 245238 w 529672"/>
                    <a:gd name="connsiteY12" fmla="*/ 635683 h 636245"/>
                    <a:gd name="connsiteX13" fmla="*/ 521375 w 529672"/>
                    <a:gd name="connsiteY13" fmla="*/ 449872 h 636245"/>
                    <a:gd name="connsiteX14" fmla="*/ 508843 w 529672"/>
                    <a:gd name="connsiteY14" fmla="*/ 301295 h 636245"/>
                    <a:gd name="connsiteX15" fmla="*/ 450854 w 529672"/>
                    <a:gd name="connsiteY15" fmla="*/ 72036 h 636245"/>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8200 w 529672"/>
                    <a:gd name="connsiteY7" fmla="*/ 235259 h 636347"/>
                    <a:gd name="connsiteX8" fmla="*/ 132916 w 529672"/>
                    <a:gd name="connsiteY8" fmla="*/ 143282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32916 w 529672"/>
                    <a:gd name="connsiteY8" fmla="*/ 143282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1740 w 529672"/>
                    <a:gd name="connsiteY9" fmla="*/ 18058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7936 w 529672"/>
                    <a:gd name="connsiteY9" fmla="*/ 17001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7936 w 529672"/>
                    <a:gd name="connsiteY9" fmla="*/ 17001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15743 w 529672"/>
                    <a:gd name="connsiteY0" fmla="*/ 113798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15743 w 529672"/>
                    <a:gd name="connsiteY15" fmla="*/ 113798 h 637842"/>
                    <a:gd name="connsiteX0" fmla="*/ 403350 w 529672"/>
                    <a:gd name="connsiteY0" fmla="*/ 113798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03350 w 529672"/>
                    <a:gd name="connsiteY15" fmla="*/ 113798 h 637842"/>
                    <a:gd name="connsiteX0" fmla="*/ 403350 w 529672"/>
                    <a:gd name="connsiteY0" fmla="*/ 112474 h 636518"/>
                    <a:gd name="connsiteX1" fmla="*/ 427588 w 529672"/>
                    <a:gd name="connsiteY1" fmla="*/ 244696 h 636518"/>
                    <a:gd name="connsiteX2" fmla="*/ 384332 w 529672"/>
                    <a:gd name="connsiteY2" fmla="*/ 331329 h 636518"/>
                    <a:gd name="connsiteX3" fmla="*/ 333986 w 529672"/>
                    <a:gd name="connsiteY3" fmla="*/ 235839 h 636518"/>
                    <a:gd name="connsiteX4" fmla="*/ 190595 w 529672"/>
                    <a:gd name="connsiteY4" fmla="*/ 295 h 636518"/>
                    <a:gd name="connsiteX5" fmla="*/ 203297 w 529672"/>
                    <a:gd name="connsiteY5" fmla="*/ 189513 h 636518"/>
                    <a:gd name="connsiteX6" fmla="*/ 144069 w 529672"/>
                    <a:gd name="connsiteY6" fmla="*/ 339012 h 636518"/>
                    <a:gd name="connsiteX7" fmla="*/ 108131 w 529672"/>
                    <a:gd name="connsiteY7" fmla="*/ 228011 h 636518"/>
                    <a:gd name="connsiteX8" fmla="*/ 47936 w 529672"/>
                    <a:gd name="connsiteY8" fmla="*/ 170186 h 636518"/>
                    <a:gd name="connsiteX9" fmla="*/ 33929 w 529672"/>
                    <a:gd name="connsiteY9" fmla="*/ 285495 h 636518"/>
                    <a:gd name="connsiteX10" fmla="*/ 5 w 529672"/>
                    <a:gd name="connsiteY10" fmla="*/ 422794 h 636518"/>
                    <a:gd name="connsiteX11" fmla="*/ 245238 w 529672"/>
                    <a:gd name="connsiteY11" fmla="*/ 635956 h 636518"/>
                    <a:gd name="connsiteX12" fmla="*/ 521375 w 529672"/>
                    <a:gd name="connsiteY12" fmla="*/ 450145 h 636518"/>
                    <a:gd name="connsiteX13" fmla="*/ 508843 w 529672"/>
                    <a:gd name="connsiteY13" fmla="*/ 301568 h 636518"/>
                    <a:gd name="connsiteX14" fmla="*/ 403350 w 529672"/>
                    <a:gd name="connsiteY14" fmla="*/ 112474 h 636518"/>
                    <a:gd name="connsiteX0" fmla="*/ 403350 w 529672"/>
                    <a:gd name="connsiteY0" fmla="*/ 112844 h 636888"/>
                    <a:gd name="connsiteX1" fmla="*/ 427588 w 529672"/>
                    <a:gd name="connsiteY1" fmla="*/ 245066 h 636888"/>
                    <a:gd name="connsiteX2" fmla="*/ 384332 w 529672"/>
                    <a:gd name="connsiteY2" fmla="*/ 331699 h 636888"/>
                    <a:gd name="connsiteX3" fmla="*/ 321593 w 529672"/>
                    <a:gd name="connsiteY3" fmla="*/ 134739 h 636888"/>
                    <a:gd name="connsiteX4" fmla="*/ 190595 w 529672"/>
                    <a:gd name="connsiteY4" fmla="*/ 665 h 636888"/>
                    <a:gd name="connsiteX5" fmla="*/ 203297 w 529672"/>
                    <a:gd name="connsiteY5" fmla="*/ 189883 h 636888"/>
                    <a:gd name="connsiteX6" fmla="*/ 144069 w 529672"/>
                    <a:gd name="connsiteY6" fmla="*/ 339382 h 636888"/>
                    <a:gd name="connsiteX7" fmla="*/ 108131 w 529672"/>
                    <a:gd name="connsiteY7" fmla="*/ 228381 h 636888"/>
                    <a:gd name="connsiteX8" fmla="*/ 47936 w 529672"/>
                    <a:gd name="connsiteY8" fmla="*/ 170556 h 636888"/>
                    <a:gd name="connsiteX9" fmla="*/ 33929 w 529672"/>
                    <a:gd name="connsiteY9" fmla="*/ 285865 h 636888"/>
                    <a:gd name="connsiteX10" fmla="*/ 5 w 529672"/>
                    <a:gd name="connsiteY10" fmla="*/ 423164 h 636888"/>
                    <a:gd name="connsiteX11" fmla="*/ 245238 w 529672"/>
                    <a:gd name="connsiteY11" fmla="*/ 636326 h 636888"/>
                    <a:gd name="connsiteX12" fmla="*/ 521375 w 529672"/>
                    <a:gd name="connsiteY12" fmla="*/ 450515 h 636888"/>
                    <a:gd name="connsiteX13" fmla="*/ 508843 w 529672"/>
                    <a:gd name="connsiteY13" fmla="*/ 301938 h 636888"/>
                    <a:gd name="connsiteX14" fmla="*/ 403350 w 529672"/>
                    <a:gd name="connsiteY14" fmla="*/ 112844 h 636888"/>
                    <a:gd name="connsiteX0" fmla="*/ 403350 w 529672"/>
                    <a:gd name="connsiteY0" fmla="*/ 112844 h 636888"/>
                    <a:gd name="connsiteX1" fmla="*/ 427588 w 529672"/>
                    <a:gd name="connsiteY1" fmla="*/ 245066 h 636888"/>
                    <a:gd name="connsiteX2" fmla="*/ 384332 w 529672"/>
                    <a:gd name="connsiteY2" fmla="*/ 331699 h 636888"/>
                    <a:gd name="connsiteX3" fmla="*/ 321593 w 529672"/>
                    <a:gd name="connsiteY3" fmla="*/ 134739 h 636888"/>
                    <a:gd name="connsiteX4" fmla="*/ 190595 w 529672"/>
                    <a:gd name="connsiteY4" fmla="*/ 665 h 636888"/>
                    <a:gd name="connsiteX5" fmla="*/ 203297 w 529672"/>
                    <a:gd name="connsiteY5" fmla="*/ 189883 h 636888"/>
                    <a:gd name="connsiteX6" fmla="*/ 144069 w 529672"/>
                    <a:gd name="connsiteY6" fmla="*/ 339382 h 636888"/>
                    <a:gd name="connsiteX7" fmla="*/ 108131 w 529672"/>
                    <a:gd name="connsiteY7" fmla="*/ 228381 h 636888"/>
                    <a:gd name="connsiteX8" fmla="*/ 47936 w 529672"/>
                    <a:gd name="connsiteY8" fmla="*/ 170556 h 636888"/>
                    <a:gd name="connsiteX9" fmla="*/ 33929 w 529672"/>
                    <a:gd name="connsiteY9" fmla="*/ 285865 h 636888"/>
                    <a:gd name="connsiteX10" fmla="*/ 5 w 529672"/>
                    <a:gd name="connsiteY10" fmla="*/ 423164 h 636888"/>
                    <a:gd name="connsiteX11" fmla="*/ 245238 w 529672"/>
                    <a:gd name="connsiteY11" fmla="*/ 636326 h 636888"/>
                    <a:gd name="connsiteX12" fmla="*/ 521375 w 529672"/>
                    <a:gd name="connsiteY12" fmla="*/ 450515 h 636888"/>
                    <a:gd name="connsiteX13" fmla="*/ 508843 w 529672"/>
                    <a:gd name="connsiteY13" fmla="*/ 301938 h 636888"/>
                    <a:gd name="connsiteX14" fmla="*/ 403350 w 529672"/>
                    <a:gd name="connsiteY14" fmla="*/ 112844 h 636888"/>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8649"/>
                    <a:gd name="connsiteY0" fmla="*/ 113128 h 637172"/>
                    <a:gd name="connsiteX1" fmla="*/ 427588 w 528649"/>
                    <a:gd name="connsiteY1" fmla="*/ 245350 h 637172"/>
                    <a:gd name="connsiteX2" fmla="*/ 384332 w 528649"/>
                    <a:gd name="connsiteY2" fmla="*/ 331983 h 637172"/>
                    <a:gd name="connsiteX3" fmla="*/ 321593 w 528649"/>
                    <a:gd name="connsiteY3" fmla="*/ 135023 h 637172"/>
                    <a:gd name="connsiteX4" fmla="*/ 190595 w 528649"/>
                    <a:gd name="connsiteY4" fmla="*/ 949 h 637172"/>
                    <a:gd name="connsiteX5" fmla="*/ 203297 w 528649"/>
                    <a:gd name="connsiteY5" fmla="*/ 190167 h 637172"/>
                    <a:gd name="connsiteX6" fmla="*/ 144069 w 528649"/>
                    <a:gd name="connsiteY6" fmla="*/ 339666 h 637172"/>
                    <a:gd name="connsiteX7" fmla="*/ 108131 w 528649"/>
                    <a:gd name="connsiteY7" fmla="*/ 228665 h 637172"/>
                    <a:gd name="connsiteX8" fmla="*/ 47936 w 528649"/>
                    <a:gd name="connsiteY8" fmla="*/ 170840 h 637172"/>
                    <a:gd name="connsiteX9" fmla="*/ 33929 w 528649"/>
                    <a:gd name="connsiteY9" fmla="*/ 286149 h 637172"/>
                    <a:gd name="connsiteX10" fmla="*/ 5 w 528649"/>
                    <a:gd name="connsiteY10" fmla="*/ 423448 h 637172"/>
                    <a:gd name="connsiteX11" fmla="*/ 245238 w 528649"/>
                    <a:gd name="connsiteY11" fmla="*/ 636610 h 637172"/>
                    <a:gd name="connsiteX12" fmla="*/ 521375 w 528649"/>
                    <a:gd name="connsiteY12" fmla="*/ 450799 h 637172"/>
                    <a:gd name="connsiteX13" fmla="*/ 508843 w 528649"/>
                    <a:gd name="connsiteY13" fmla="*/ 302222 h 637172"/>
                    <a:gd name="connsiteX14" fmla="*/ 403350 w 528649"/>
                    <a:gd name="connsiteY14" fmla="*/ 113128 h 637172"/>
                    <a:gd name="connsiteX0" fmla="*/ 403350 w 532323"/>
                    <a:gd name="connsiteY0" fmla="*/ 113128 h 637172"/>
                    <a:gd name="connsiteX1" fmla="*/ 427588 w 532323"/>
                    <a:gd name="connsiteY1" fmla="*/ 245350 h 637172"/>
                    <a:gd name="connsiteX2" fmla="*/ 384332 w 532323"/>
                    <a:gd name="connsiteY2" fmla="*/ 331983 h 637172"/>
                    <a:gd name="connsiteX3" fmla="*/ 321593 w 532323"/>
                    <a:gd name="connsiteY3" fmla="*/ 135023 h 637172"/>
                    <a:gd name="connsiteX4" fmla="*/ 190595 w 532323"/>
                    <a:gd name="connsiteY4" fmla="*/ 949 h 637172"/>
                    <a:gd name="connsiteX5" fmla="*/ 203297 w 532323"/>
                    <a:gd name="connsiteY5" fmla="*/ 190167 h 637172"/>
                    <a:gd name="connsiteX6" fmla="*/ 144069 w 532323"/>
                    <a:gd name="connsiteY6" fmla="*/ 339666 h 637172"/>
                    <a:gd name="connsiteX7" fmla="*/ 108131 w 532323"/>
                    <a:gd name="connsiteY7" fmla="*/ 228665 h 637172"/>
                    <a:gd name="connsiteX8" fmla="*/ 47936 w 532323"/>
                    <a:gd name="connsiteY8" fmla="*/ 170840 h 637172"/>
                    <a:gd name="connsiteX9" fmla="*/ 33929 w 532323"/>
                    <a:gd name="connsiteY9" fmla="*/ 286149 h 637172"/>
                    <a:gd name="connsiteX10" fmla="*/ 5 w 532323"/>
                    <a:gd name="connsiteY10" fmla="*/ 423448 h 637172"/>
                    <a:gd name="connsiteX11" fmla="*/ 245238 w 532323"/>
                    <a:gd name="connsiteY11" fmla="*/ 636610 h 637172"/>
                    <a:gd name="connsiteX12" fmla="*/ 521375 w 532323"/>
                    <a:gd name="connsiteY12" fmla="*/ 450799 h 637172"/>
                    <a:gd name="connsiteX13" fmla="*/ 519170 w 532323"/>
                    <a:gd name="connsiteY13" fmla="*/ 317020 h 637172"/>
                    <a:gd name="connsiteX14" fmla="*/ 403350 w 532323"/>
                    <a:gd name="connsiteY14" fmla="*/ 113128 h 637172"/>
                    <a:gd name="connsiteX0" fmla="*/ 448788 w 530733"/>
                    <a:gd name="connsiteY0" fmla="*/ 136382 h 637172"/>
                    <a:gd name="connsiteX1" fmla="*/ 427588 w 530733"/>
                    <a:gd name="connsiteY1" fmla="*/ 245350 h 637172"/>
                    <a:gd name="connsiteX2" fmla="*/ 384332 w 530733"/>
                    <a:gd name="connsiteY2" fmla="*/ 331983 h 637172"/>
                    <a:gd name="connsiteX3" fmla="*/ 321593 w 530733"/>
                    <a:gd name="connsiteY3" fmla="*/ 135023 h 637172"/>
                    <a:gd name="connsiteX4" fmla="*/ 190595 w 530733"/>
                    <a:gd name="connsiteY4" fmla="*/ 949 h 637172"/>
                    <a:gd name="connsiteX5" fmla="*/ 203297 w 530733"/>
                    <a:gd name="connsiteY5" fmla="*/ 190167 h 637172"/>
                    <a:gd name="connsiteX6" fmla="*/ 144069 w 530733"/>
                    <a:gd name="connsiteY6" fmla="*/ 339666 h 637172"/>
                    <a:gd name="connsiteX7" fmla="*/ 108131 w 530733"/>
                    <a:gd name="connsiteY7" fmla="*/ 228665 h 637172"/>
                    <a:gd name="connsiteX8" fmla="*/ 47936 w 530733"/>
                    <a:gd name="connsiteY8" fmla="*/ 170840 h 637172"/>
                    <a:gd name="connsiteX9" fmla="*/ 33929 w 530733"/>
                    <a:gd name="connsiteY9" fmla="*/ 286149 h 637172"/>
                    <a:gd name="connsiteX10" fmla="*/ 5 w 530733"/>
                    <a:gd name="connsiteY10" fmla="*/ 423448 h 637172"/>
                    <a:gd name="connsiteX11" fmla="*/ 245238 w 530733"/>
                    <a:gd name="connsiteY11" fmla="*/ 636610 h 637172"/>
                    <a:gd name="connsiteX12" fmla="*/ 521375 w 530733"/>
                    <a:gd name="connsiteY12" fmla="*/ 450799 h 637172"/>
                    <a:gd name="connsiteX13" fmla="*/ 519170 w 530733"/>
                    <a:gd name="connsiteY13" fmla="*/ 317020 h 637172"/>
                    <a:gd name="connsiteX14" fmla="*/ 448788 w 530733"/>
                    <a:gd name="connsiteY14" fmla="*/ 136382 h 637172"/>
                    <a:gd name="connsiteX0" fmla="*/ 448788 w 530733"/>
                    <a:gd name="connsiteY0" fmla="*/ 136028 h 636818"/>
                    <a:gd name="connsiteX1" fmla="*/ 427588 w 530733"/>
                    <a:gd name="connsiteY1" fmla="*/ 244996 h 636818"/>
                    <a:gd name="connsiteX2" fmla="*/ 374005 w 530733"/>
                    <a:gd name="connsiteY2" fmla="*/ 261868 h 636818"/>
                    <a:gd name="connsiteX3" fmla="*/ 321593 w 530733"/>
                    <a:gd name="connsiteY3" fmla="*/ 134669 h 636818"/>
                    <a:gd name="connsiteX4" fmla="*/ 190595 w 530733"/>
                    <a:gd name="connsiteY4" fmla="*/ 595 h 636818"/>
                    <a:gd name="connsiteX5" fmla="*/ 203297 w 530733"/>
                    <a:gd name="connsiteY5" fmla="*/ 189813 h 636818"/>
                    <a:gd name="connsiteX6" fmla="*/ 144069 w 530733"/>
                    <a:gd name="connsiteY6" fmla="*/ 339312 h 636818"/>
                    <a:gd name="connsiteX7" fmla="*/ 108131 w 530733"/>
                    <a:gd name="connsiteY7" fmla="*/ 228311 h 636818"/>
                    <a:gd name="connsiteX8" fmla="*/ 47936 w 530733"/>
                    <a:gd name="connsiteY8" fmla="*/ 170486 h 636818"/>
                    <a:gd name="connsiteX9" fmla="*/ 33929 w 530733"/>
                    <a:gd name="connsiteY9" fmla="*/ 285795 h 636818"/>
                    <a:gd name="connsiteX10" fmla="*/ 5 w 530733"/>
                    <a:gd name="connsiteY10" fmla="*/ 423094 h 636818"/>
                    <a:gd name="connsiteX11" fmla="*/ 245238 w 530733"/>
                    <a:gd name="connsiteY11" fmla="*/ 636256 h 636818"/>
                    <a:gd name="connsiteX12" fmla="*/ 521375 w 530733"/>
                    <a:gd name="connsiteY12" fmla="*/ 450445 h 636818"/>
                    <a:gd name="connsiteX13" fmla="*/ 519170 w 530733"/>
                    <a:gd name="connsiteY13" fmla="*/ 316666 h 636818"/>
                    <a:gd name="connsiteX14" fmla="*/ 448788 w 530733"/>
                    <a:gd name="connsiteY14" fmla="*/ 136028 h 636818"/>
                    <a:gd name="connsiteX0" fmla="*/ 448788 w 530733"/>
                    <a:gd name="connsiteY0" fmla="*/ 136954 h 637744"/>
                    <a:gd name="connsiteX1" fmla="*/ 427588 w 530733"/>
                    <a:gd name="connsiteY1" fmla="*/ 245922 h 637744"/>
                    <a:gd name="connsiteX2" fmla="*/ 374005 w 530733"/>
                    <a:gd name="connsiteY2" fmla="*/ 262794 h 637744"/>
                    <a:gd name="connsiteX3" fmla="*/ 305070 w 530733"/>
                    <a:gd name="connsiteY3" fmla="*/ 110228 h 637744"/>
                    <a:gd name="connsiteX4" fmla="*/ 190595 w 530733"/>
                    <a:gd name="connsiteY4" fmla="*/ 1521 h 637744"/>
                    <a:gd name="connsiteX5" fmla="*/ 203297 w 530733"/>
                    <a:gd name="connsiteY5" fmla="*/ 190739 h 637744"/>
                    <a:gd name="connsiteX6" fmla="*/ 144069 w 530733"/>
                    <a:gd name="connsiteY6" fmla="*/ 340238 h 637744"/>
                    <a:gd name="connsiteX7" fmla="*/ 108131 w 530733"/>
                    <a:gd name="connsiteY7" fmla="*/ 229237 h 637744"/>
                    <a:gd name="connsiteX8" fmla="*/ 47936 w 530733"/>
                    <a:gd name="connsiteY8" fmla="*/ 171412 h 637744"/>
                    <a:gd name="connsiteX9" fmla="*/ 33929 w 530733"/>
                    <a:gd name="connsiteY9" fmla="*/ 286721 h 637744"/>
                    <a:gd name="connsiteX10" fmla="*/ 5 w 530733"/>
                    <a:gd name="connsiteY10" fmla="*/ 424020 h 637744"/>
                    <a:gd name="connsiteX11" fmla="*/ 245238 w 530733"/>
                    <a:gd name="connsiteY11" fmla="*/ 637182 h 637744"/>
                    <a:gd name="connsiteX12" fmla="*/ 521375 w 530733"/>
                    <a:gd name="connsiteY12" fmla="*/ 451371 h 637744"/>
                    <a:gd name="connsiteX13" fmla="*/ 519170 w 530733"/>
                    <a:gd name="connsiteY13" fmla="*/ 317592 h 637744"/>
                    <a:gd name="connsiteX14" fmla="*/ 448788 w 530733"/>
                    <a:gd name="connsiteY14" fmla="*/ 136954 h 637744"/>
                    <a:gd name="connsiteX0" fmla="*/ 448788 w 530733"/>
                    <a:gd name="connsiteY0" fmla="*/ 136832 h 637622"/>
                    <a:gd name="connsiteX1" fmla="*/ 427588 w 530733"/>
                    <a:gd name="connsiteY1" fmla="*/ 245800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44069 w 530733"/>
                    <a:gd name="connsiteY6" fmla="*/ 340116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44069 w 530733"/>
                    <a:gd name="connsiteY6" fmla="*/ 340116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91608 w 530733"/>
                    <a:gd name="connsiteY7" fmla="*/ 243913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91608 w 530733"/>
                    <a:gd name="connsiteY7" fmla="*/ 243913 h 637622"/>
                    <a:gd name="connsiteX8" fmla="*/ 62393 w 530733"/>
                    <a:gd name="connsiteY8" fmla="*/ 154378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62166 w 544111"/>
                    <a:gd name="connsiteY0" fmla="*/ 136832 h 637622"/>
                    <a:gd name="connsiteX1" fmla="*/ 432705 w 544111"/>
                    <a:gd name="connsiteY1" fmla="*/ 195065 h 637622"/>
                    <a:gd name="connsiteX2" fmla="*/ 377056 w 544111"/>
                    <a:gd name="connsiteY2" fmla="*/ 214051 h 637622"/>
                    <a:gd name="connsiteX3" fmla="*/ 318448 w 544111"/>
                    <a:gd name="connsiteY3" fmla="*/ 110106 h 637622"/>
                    <a:gd name="connsiteX4" fmla="*/ 203973 w 544111"/>
                    <a:gd name="connsiteY4" fmla="*/ 1399 h 637622"/>
                    <a:gd name="connsiteX5" fmla="*/ 216675 w 544111"/>
                    <a:gd name="connsiteY5" fmla="*/ 190617 h 637622"/>
                    <a:gd name="connsiteX6" fmla="*/ 169840 w 544111"/>
                    <a:gd name="connsiteY6" fmla="*/ 285153 h 637622"/>
                    <a:gd name="connsiteX7" fmla="*/ 104986 w 544111"/>
                    <a:gd name="connsiteY7" fmla="*/ 243913 h 637622"/>
                    <a:gd name="connsiteX8" fmla="*/ 75771 w 544111"/>
                    <a:gd name="connsiteY8" fmla="*/ 154378 h 637622"/>
                    <a:gd name="connsiteX9" fmla="*/ 36979 w 544111"/>
                    <a:gd name="connsiteY9" fmla="*/ 276029 h 637622"/>
                    <a:gd name="connsiteX10" fmla="*/ 13383 w 544111"/>
                    <a:gd name="connsiteY10" fmla="*/ 423898 h 637622"/>
                    <a:gd name="connsiteX11" fmla="*/ 258616 w 544111"/>
                    <a:gd name="connsiteY11" fmla="*/ 637060 h 637622"/>
                    <a:gd name="connsiteX12" fmla="*/ 534753 w 544111"/>
                    <a:gd name="connsiteY12" fmla="*/ 451249 h 637622"/>
                    <a:gd name="connsiteX13" fmla="*/ 532548 w 544111"/>
                    <a:gd name="connsiteY13" fmla="*/ 317470 h 637622"/>
                    <a:gd name="connsiteX14" fmla="*/ 462166 w 544111"/>
                    <a:gd name="connsiteY14" fmla="*/ 136832 h 637622"/>
                    <a:gd name="connsiteX0" fmla="*/ 454010 w 535955"/>
                    <a:gd name="connsiteY0" fmla="*/ 136832 h 637622"/>
                    <a:gd name="connsiteX1" fmla="*/ 424549 w 535955"/>
                    <a:gd name="connsiteY1" fmla="*/ 195065 h 637622"/>
                    <a:gd name="connsiteX2" fmla="*/ 368900 w 535955"/>
                    <a:gd name="connsiteY2" fmla="*/ 214051 h 637622"/>
                    <a:gd name="connsiteX3" fmla="*/ 310292 w 535955"/>
                    <a:gd name="connsiteY3" fmla="*/ 110106 h 637622"/>
                    <a:gd name="connsiteX4" fmla="*/ 195817 w 535955"/>
                    <a:gd name="connsiteY4" fmla="*/ 1399 h 637622"/>
                    <a:gd name="connsiteX5" fmla="*/ 208519 w 535955"/>
                    <a:gd name="connsiteY5" fmla="*/ 190617 h 637622"/>
                    <a:gd name="connsiteX6" fmla="*/ 161684 w 535955"/>
                    <a:gd name="connsiteY6" fmla="*/ 285153 h 637622"/>
                    <a:gd name="connsiteX7" fmla="*/ 96830 w 535955"/>
                    <a:gd name="connsiteY7" fmla="*/ 243913 h 637622"/>
                    <a:gd name="connsiteX8" fmla="*/ 67615 w 535955"/>
                    <a:gd name="connsiteY8" fmla="*/ 154378 h 637622"/>
                    <a:gd name="connsiteX9" fmla="*/ 28823 w 535955"/>
                    <a:gd name="connsiteY9" fmla="*/ 276029 h 637622"/>
                    <a:gd name="connsiteX10" fmla="*/ 5227 w 535955"/>
                    <a:gd name="connsiteY10" fmla="*/ 423898 h 637622"/>
                    <a:gd name="connsiteX11" fmla="*/ 250460 w 535955"/>
                    <a:gd name="connsiteY11" fmla="*/ 637060 h 637622"/>
                    <a:gd name="connsiteX12" fmla="*/ 526597 w 535955"/>
                    <a:gd name="connsiteY12" fmla="*/ 451249 h 637622"/>
                    <a:gd name="connsiteX13" fmla="*/ 524392 w 535955"/>
                    <a:gd name="connsiteY13" fmla="*/ 317470 h 637622"/>
                    <a:gd name="connsiteX14" fmla="*/ 454010 w 535955"/>
                    <a:gd name="connsiteY14" fmla="*/ 136832 h 637622"/>
                    <a:gd name="connsiteX0" fmla="*/ 467618 w 549563"/>
                    <a:gd name="connsiteY0" fmla="*/ 136832 h 637622"/>
                    <a:gd name="connsiteX1" fmla="*/ 438157 w 549563"/>
                    <a:gd name="connsiteY1" fmla="*/ 195065 h 637622"/>
                    <a:gd name="connsiteX2" fmla="*/ 382508 w 549563"/>
                    <a:gd name="connsiteY2" fmla="*/ 214051 h 637622"/>
                    <a:gd name="connsiteX3" fmla="*/ 323900 w 549563"/>
                    <a:gd name="connsiteY3" fmla="*/ 110106 h 637622"/>
                    <a:gd name="connsiteX4" fmla="*/ 209425 w 549563"/>
                    <a:gd name="connsiteY4" fmla="*/ 1399 h 637622"/>
                    <a:gd name="connsiteX5" fmla="*/ 222127 w 549563"/>
                    <a:gd name="connsiteY5" fmla="*/ 190617 h 637622"/>
                    <a:gd name="connsiteX6" fmla="*/ 175292 w 549563"/>
                    <a:gd name="connsiteY6" fmla="*/ 285153 h 637622"/>
                    <a:gd name="connsiteX7" fmla="*/ 110438 w 549563"/>
                    <a:gd name="connsiteY7" fmla="*/ 243913 h 637622"/>
                    <a:gd name="connsiteX8" fmla="*/ 81223 w 549563"/>
                    <a:gd name="connsiteY8" fmla="*/ 154378 h 637622"/>
                    <a:gd name="connsiteX9" fmla="*/ 23842 w 549563"/>
                    <a:gd name="connsiteY9" fmla="*/ 320422 h 637622"/>
                    <a:gd name="connsiteX10" fmla="*/ 18835 w 549563"/>
                    <a:gd name="connsiteY10" fmla="*/ 423898 h 637622"/>
                    <a:gd name="connsiteX11" fmla="*/ 264068 w 549563"/>
                    <a:gd name="connsiteY11" fmla="*/ 637060 h 637622"/>
                    <a:gd name="connsiteX12" fmla="*/ 540205 w 549563"/>
                    <a:gd name="connsiteY12" fmla="*/ 451249 h 637622"/>
                    <a:gd name="connsiteX13" fmla="*/ 538000 w 549563"/>
                    <a:gd name="connsiteY13" fmla="*/ 317470 h 637622"/>
                    <a:gd name="connsiteX14" fmla="*/ 467618 w 549563"/>
                    <a:gd name="connsiteY14" fmla="*/ 136832 h 637622"/>
                    <a:gd name="connsiteX0" fmla="*/ 443846 w 525791"/>
                    <a:gd name="connsiteY0" fmla="*/ 136832 h 640499"/>
                    <a:gd name="connsiteX1" fmla="*/ 414385 w 525791"/>
                    <a:gd name="connsiteY1" fmla="*/ 195065 h 640499"/>
                    <a:gd name="connsiteX2" fmla="*/ 358736 w 525791"/>
                    <a:gd name="connsiteY2" fmla="*/ 214051 h 640499"/>
                    <a:gd name="connsiteX3" fmla="*/ 300128 w 525791"/>
                    <a:gd name="connsiteY3" fmla="*/ 110106 h 640499"/>
                    <a:gd name="connsiteX4" fmla="*/ 185653 w 525791"/>
                    <a:gd name="connsiteY4" fmla="*/ 1399 h 640499"/>
                    <a:gd name="connsiteX5" fmla="*/ 198355 w 525791"/>
                    <a:gd name="connsiteY5" fmla="*/ 190617 h 640499"/>
                    <a:gd name="connsiteX6" fmla="*/ 151520 w 525791"/>
                    <a:gd name="connsiteY6" fmla="*/ 285153 h 640499"/>
                    <a:gd name="connsiteX7" fmla="*/ 86666 w 525791"/>
                    <a:gd name="connsiteY7" fmla="*/ 243913 h 640499"/>
                    <a:gd name="connsiteX8" fmla="*/ 57451 w 525791"/>
                    <a:gd name="connsiteY8" fmla="*/ 154378 h 640499"/>
                    <a:gd name="connsiteX9" fmla="*/ 70 w 525791"/>
                    <a:gd name="connsiteY9" fmla="*/ 320422 h 640499"/>
                    <a:gd name="connsiteX10" fmla="*/ 50829 w 525791"/>
                    <a:gd name="connsiteY10" fmla="*/ 552849 h 640499"/>
                    <a:gd name="connsiteX11" fmla="*/ 240296 w 525791"/>
                    <a:gd name="connsiteY11" fmla="*/ 637060 h 640499"/>
                    <a:gd name="connsiteX12" fmla="*/ 516433 w 525791"/>
                    <a:gd name="connsiteY12" fmla="*/ 451249 h 640499"/>
                    <a:gd name="connsiteX13" fmla="*/ 514228 w 525791"/>
                    <a:gd name="connsiteY13" fmla="*/ 317470 h 640499"/>
                    <a:gd name="connsiteX14" fmla="*/ 443846 w 525791"/>
                    <a:gd name="connsiteY14" fmla="*/ 136832 h 640499"/>
                    <a:gd name="connsiteX0" fmla="*/ 443873 w 525818"/>
                    <a:gd name="connsiteY0" fmla="*/ 136832 h 639884"/>
                    <a:gd name="connsiteX1" fmla="*/ 414412 w 525818"/>
                    <a:gd name="connsiteY1" fmla="*/ 195065 h 639884"/>
                    <a:gd name="connsiteX2" fmla="*/ 358763 w 525818"/>
                    <a:gd name="connsiteY2" fmla="*/ 214051 h 639884"/>
                    <a:gd name="connsiteX3" fmla="*/ 300155 w 525818"/>
                    <a:gd name="connsiteY3" fmla="*/ 110106 h 639884"/>
                    <a:gd name="connsiteX4" fmla="*/ 185680 w 525818"/>
                    <a:gd name="connsiteY4" fmla="*/ 1399 h 639884"/>
                    <a:gd name="connsiteX5" fmla="*/ 198382 w 525818"/>
                    <a:gd name="connsiteY5" fmla="*/ 190617 h 639884"/>
                    <a:gd name="connsiteX6" fmla="*/ 151547 w 525818"/>
                    <a:gd name="connsiteY6" fmla="*/ 285153 h 639884"/>
                    <a:gd name="connsiteX7" fmla="*/ 86693 w 525818"/>
                    <a:gd name="connsiteY7" fmla="*/ 243913 h 639884"/>
                    <a:gd name="connsiteX8" fmla="*/ 57478 w 525818"/>
                    <a:gd name="connsiteY8" fmla="*/ 154378 h 639884"/>
                    <a:gd name="connsiteX9" fmla="*/ 97 w 525818"/>
                    <a:gd name="connsiteY9" fmla="*/ 320422 h 639884"/>
                    <a:gd name="connsiteX10" fmla="*/ 50856 w 525818"/>
                    <a:gd name="connsiteY10" fmla="*/ 552849 h 639884"/>
                    <a:gd name="connsiteX11" fmla="*/ 240323 w 525818"/>
                    <a:gd name="connsiteY11" fmla="*/ 637060 h 639884"/>
                    <a:gd name="connsiteX12" fmla="*/ 516460 w 525818"/>
                    <a:gd name="connsiteY12" fmla="*/ 451249 h 639884"/>
                    <a:gd name="connsiteX13" fmla="*/ 514255 w 525818"/>
                    <a:gd name="connsiteY13" fmla="*/ 317470 h 639884"/>
                    <a:gd name="connsiteX14" fmla="*/ 443873 w 525818"/>
                    <a:gd name="connsiteY14" fmla="*/ 136832 h 639884"/>
                    <a:gd name="connsiteX0" fmla="*/ 443787 w 525732"/>
                    <a:gd name="connsiteY0" fmla="*/ 136832 h 639265"/>
                    <a:gd name="connsiteX1" fmla="*/ 414326 w 525732"/>
                    <a:gd name="connsiteY1" fmla="*/ 195065 h 639265"/>
                    <a:gd name="connsiteX2" fmla="*/ 358677 w 525732"/>
                    <a:gd name="connsiteY2" fmla="*/ 214051 h 639265"/>
                    <a:gd name="connsiteX3" fmla="*/ 300069 w 525732"/>
                    <a:gd name="connsiteY3" fmla="*/ 110106 h 639265"/>
                    <a:gd name="connsiteX4" fmla="*/ 185594 w 525732"/>
                    <a:gd name="connsiteY4" fmla="*/ 1399 h 639265"/>
                    <a:gd name="connsiteX5" fmla="*/ 198296 w 525732"/>
                    <a:gd name="connsiteY5" fmla="*/ 190617 h 639265"/>
                    <a:gd name="connsiteX6" fmla="*/ 151461 w 525732"/>
                    <a:gd name="connsiteY6" fmla="*/ 285153 h 639265"/>
                    <a:gd name="connsiteX7" fmla="*/ 86607 w 525732"/>
                    <a:gd name="connsiteY7" fmla="*/ 243913 h 639265"/>
                    <a:gd name="connsiteX8" fmla="*/ 57392 w 525732"/>
                    <a:gd name="connsiteY8" fmla="*/ 154378 h 639265"/>
                    <a:gd name="connsiteX9" fmla="*/ 11 w 525732"/>
                    <a:gd name="connsiteY9" fmla="*/ 320422 h 639265"/>
                    <a:gd name="connsiteX10" fmla="*/ 54901 w 525732"/>
                    <a:gd name="connsiteY10" fmla="*/ 544394 h 639265"/>
                    <a:gd name="connsiteX11" fmla="*/ 240237 w 525732"/>
                    <a:gd name="connsiteY11" fmla="*/ 637060 h 639265"/>
                    <a:gd name="connsiteX12" fmla="*/ 516374 w 525732"/>
                    <a:gd name="connsiteY12" fmla="*/ 451249 h 639265"/>
                    <a:gd name="connsiteX13" fmla="*/ 514169 w 525732"/>
                    <a:gd name="connsiteY13" fmla="*/ 317470 h 639265"/>
                    <a:gd name="connsiteX14" fmla="*/ 443787 w 525732"/>
                    <a:gd name="connsiteY14" fmla="*/ 136832 h 639265"/>
                    <a:gd name="connsiteX0" fmla="*/ 445513 w 527458"/>
                    <a:gd name="connsiteY0" fmla="*/ 136832 h 639225"/>
                    <a:gd name="connsiteX1" fmla="*/ 416052 w 527458"/>
                    <a:gd name="connsiteY1" fmla="*/ 195065 h 639225"/>
                    <a:gd name="connsiteX2" fmla="*/ 360403 w 527458"/>
                    <a:gd name="connsiteY2" fmla="*/ 214051 h 639225"/>
                    <a:gd name="connsiteX3" fmla="*/ 301795 w 527458"/>
                    <a:gd name="connsiteY3" fmla="*/ 110106 h 639225"/>
                    <a:gd name="connsiteX4" fmla="*/ 187320 w 527458"/>
                    <a:gd name="connsiteY4" fmla="*/ 1399 h 639225"/>
                    <a:gd name="connsiteX5" fmla="*/ 200022 w 527458"/>
                    <a:gd name="connsiteY5" fmla="*/ 190617 h 639225"/>
                    <a:gd name="connsiteX6" fmla="*/ 153187 w 527458"/>
                    <a:gd name="connsiteY6" fmla="*/ 285153 h 639225"/>
                    <a:gd name="connsiteX7" fmla="*/ 88333 w 527458"/>
                    <a:gd name="connsiteY7" fmla="*/ 243913 h 639225"/>
                    <a:gd name="connsiteX8" fmla="*/ 59118 w 527458"/>
                    <a:gd name="connsiteY8" fmla="*/ 154378 h 639225"/>
                    <a:gd name="connsiteX9" fmla="*/ 1737 w 527458"/>
                    <a:gd name="connsiteY9" fmla="*/ 320422 h 639225"/>
                    <a:gd name="connsiteX10" fmla="*/ 56627 w 527458"/>
                    <a:gd name="connsiteY10" fmla="*/ 544394 h 639225"/>
                    <a:gd name="connsiteX11" fmla="*/ 241963 w 527458"/>
                    <a:gd name="connsiteY11" fmla="*/ 637060 h 639225"/>
                    <a:gd name="connsiteX12" fmla="*/ 518100 w 527458"/>
                    <a:gd name="connsiteY12" fmla="*/ 451249 h 639225"/>
                    <a:gd name="connsiteX13" fmla="*/ 515895 w 527458"/>
                    <a:gd name="connsiteY13" fmla="*/ 317470 h 639225"/>
                    <a:gd name="connsiteX14" fmla="*/ 445513 w 527458"/>
                    <a:gd name="connsiteY14" fmla="*/ 136832 h 639225"/>
                    <a:gd name="connsiteX0" fmla="*/ 444328 w 526273"/>
                    <a:gd name="connsiteY0" fmla="*/ 136832 h 639519"/>
                    <a:gd name="connsiteX1" fmla="*/ 414867 w 526273"/>
                    <a:gd name="connsiteY1" fmla="*/ 195065 h 639519"/>
                    <a:gd name="connsiteX2" fmla="*/ 359218 w 526273"/>
                    <a:gd name="connsiteY2" fmla="*/ 214051 h 639519"/>
                    <a:gd name="connsiteX3" fmla="*/ 300610 w 526273"/>
                    <a:gd name="connsiteY3" fmla="*/ 110106 h 639519"/>
                    <a:gd name="connsiteX4" fmla="*/ 186135 w 526273"/>
                    <a:gd name="connsiteY4" fmla="*/ 1399 h 639519"/>
                    <a:gd name="connsiteX5" fmla="*/ 198837 w 526273"/>
                    <a:gd name="connsiteY5" fmla="*/ 190617 h 639519"/>
                    <a:gd name="connsiteX6" fmla="*/ 152002 w 526273"/>
                    <a:gd name="connsiteY6" fmla="*/ 285153 h 639519"/>
                    <a:gd name="connsiteX7" fmla="*/ 87148 w 526273"/>
                    <a:gd name="connsiteY7" fmla="*/ 243913 h 639519"/>
                    <a:gd name="connsiteX8" fmla="*/ 57933 w 526273"/>
                    <a:gd name="connsiteY8" fmla="*/ 154378 h 639519"/>
                    <a:gd name="connsiteX9" fmla="*/ 552 w 526273"/>
                    <a:gd name="connsiteY9" fmla="*/ 320422 h 639519"/>
                    <a:gd name="connsiteX10" fmla="*/ 55442 w 526273"/>
                    <a:gd name="connsiteY10" fmla="*/ 544394 h 639519"/>
                    <a:gd name="connsiteX11" fmla="*/ 240778 w 526273"/>
                    <a:gd name="connsiteY11" fmla="*/ 637060 h 639519"/>
                    <a:gd name="connsiteX12" fmla="*/ 516915 w 526273"/>
                    <a:gd name="connsiteY12" fmla="*/ 451249 h 639519"/>
                    <a:gd name="connsiteX13" fmla="*/ 514710 w 526273"/>
                    <a:gd name="connsiteY13" fmla="*/ 317470 h 639519"/>
                    <a:gd name="connsiteX14" fmla="*/ 444328 w 526273"/>
                    <a:gd name="connsiteY14" fmla="*/ 136832 h 639519"/>
                    <a:gd name="connsiteX0" fmla="*/ 451110 w 533055"/>
                    <a:gd name="connsiteY0" fmla="*/ 136832 h 642714"/>
                    <a:gd name="connsiteX1" fmla="*/ 421649 w 533055"/>
                    <a:gd name="connsiteY1" fmla="*/ 195065 h 642714"/>
                    <a:gd name="connsiteX2" fmla="*/ 366000 w 533055"/>
                    <a:gd name="connsiteY2" fmla="*/ 214051 h 642714"/>
                    <a:gd name="connsiteX3" fmla="*/ 307392 w 533055"/>
                    <a:gd name="connsiteY3" fmla="*/ 110106 h 642714"/>
                    <a:gd name="connsiteX4" fmla="*/ 192917 w 533055"/>
                    <a:gd name="connsiteY4" fmla="*/ 1399 h 642714"/>
                    <a:gd name="connsiteX5" fmla="*/ 205619 w 533055"/>
                    <a:gd name="connsiteY5" fmla="*/ 190617 h 642714"/>
                    <a:gd name="connsiteX6" fmla="*/ 158784 w 533055"/>
                    <a:gd name="connsiteY6" fmla="*/ 285153 h 642714"/>
                    <a:gd name="connsiteX7" fmla="*/ 93930 w 533055"/>
                    <a:gd name="connsiteY7" fmla="*/ 243913 h 642714"/>
                    <a:gd name="connsiteX8" fmla="*/ 64715 w 533055"/>
                    <a:gd name="connsiteY8" fmla="*/ 154378 h 642714"/>
                    <a:gd name="connsiteX9" fmla="*/ 7334 w 533055"/>
                    <a:gd name="connsiteY9" fmla="*/ 320422 h 642714"/>
                    <a:gd name="connsiteX10" fmla="*/ 247560 w 533055"/>
                    <a:gd name="connsiteY10" fmla="*/ 637060 h 642714"/>
                    <a:gd name="connsiteX11" fmla="*/ 523697 w 533055"/>
                    <a:gd name="connsiteY11" fmla="*/ 451249 h 642714"/>
                    <a:gd name="connsiteX12" fmla="*/ 521492 w 533055"/>
                    <a:gd name="connsiteY12" fmla="*/ 317470 h 642714"/>
                    <a:gd name="connsiteX13" fmla="*/ 451110 w 533055"/>
                    <a:gd name="connsiteY13" fmla="*/ 136832 h 642714"/>
                    <a:gd name="connsiteX0" fmla="*/ 446935 w 528880"/>
                    <a:gd name="connsiteY0" fmla="*/ 136832 h 642714"/>
                    <a:gd name="connsiteX1" fmla="*/ 417474 w 528880"/>
                    <a:gd name="connsiteY1" fmla="*/ 195065 h 642714"/>
                    <a:gd name="connsiteX2" fmla="*/ 361825 w 528880"/>
                    <a:gd name="connsiteY2" fmla="*/ 214051 h 642714"/>
                    <a:gd name="connsiteX3" fmla="*/ 303217 w 528880"/>
                    <a:gd name="connsiteY3" fmla="*/ 110106 h 642714"/>
                    <a:gd name="connsiteX4" fmla="*/ 188742 w 528880"/>
                    <a:gd name="connsiteY4" fmla="*/ 1399 h 642714"/>
                    <a:gd name="connsiteX5" fmla="*/ 201444 w 528880"/>
                    <a:gd name="connsiteY5" fmla="*/ 190617 h 642714"/>
                    <a:gd name="connsiteX6" fmla="*/ 154609 w 528880"/>
                    <a:gd name="connsiteY6" fmla="*/ 285153 h 642714"/>
                    <a:gd name="connsiteX7" fmla="*/ 89755 w 528880"/>
                    <a:gd name="connsiteY7" fmla="*/ 243913 h 642714"/>
                    <a:gd name="connsiteX8" fmla="*/ 60540 w 528880"/>
                    <a:gd name="connsiteY8" fmla="*/ 154378 h 642714"/>
                    <a:gd name="connsiteX9" fmla="*/ 3159 w 528880"/>
                    <a:gd name="connsiteY9" fmla="*/ 320422 h 642714"/>
                    <a:gd name="connsiteX10" fmla="*/ 243385 w 528880"/>
                    <a:gd name="connsiteY10" fmla="*/ 637060 h 642714"/>
                    <a:gd name="connsiteX11" fmla="*/ 519522 w 528880"/>
                    <a:gd name="connsiteY11" fmla="*/ 451249 h 642714"/>
                    <a:gd name="connsiteX12" fmla="*/ 517317 w 528880"/>
                    <a:gd name="connsiteY12" fmla="*/ 317470 h 642714"/>
                    <a:gd name="connsiteX13" fmla="*/ 446935 w 528880"/>
                    <a:gd name="connsiteY13" fmla="*/ 136832 h 642714"/>
                    <a:gd name="connsiteX0" fmla="*/ 446935 w 528880"/>
                    <a:gd name="connsiteY0" fmla="*/ 136832 h 637123"/>
                    <a:gd name="connsiteX1" fmla="*/ 417474 w 528880"/>
                    <a:gd name="connsiteY1" fmla="*/ 195065 h 637123"/>
                    <a:gd name="connsiteX2" fmla="*/ 361825 w 528880"/>
                    <a:gd name="connsiteY2" fmla="*/ 214051 h 637123"/>
                    <a:gd name="connsiteX3" fmla="*/ 303217 w 528880"/>
                    <a:gd name="connsiteY3" fmla="*/ 110106 h 637123"/>
                    <a:gd name="connsiteX4" fmla="*/ 188742 w 528880"/>
                    <a:gd name="connsiteY4" fmla="*/ 1399 h 637123"/>
                    <a:gd name="connsiteX5" fmla="*/ 201444 w 528880"/>
                    <a:gd name="connsiteY5" fmla="*/ 190617 h 637123"/>
                    <a:gd name="connsiteX6" fmla="*/ 154609 w 528880"/>
                    <a:gd name="connsiteY6" fmla="*/ 285153 h 637123"/>
                    <a:gd name="connsiteX7" fmla="*/ 89755 w 528880"/>
                    <a:gd name="connsiteY7" fmla="*/ 243913 h 637123"/>
                    <a:gd name="connsiteX8" fmla="*/ 60540 w 528880"/>
                    <a:gd name="connsiteY8" fmla="*/ 154378 h 637123"/>
                    <a:gd name="connsiteX9" fmla="*/ 3159 w 528880"/>
                    <a:gd name="connsiteY9" fmla="*/ 320422 h 637123"/>
                    <a:gd name="connsiteX10" fmla="*/ 243385 w 528880"/>
                    <a:gd name="connsiteY10" fmla="*/ 637060 h 637123"/>
                    <a:gd name="connsiteX11" fmla="*/ 519522 w 528880"/>
                    <a:gd name="connsiteY11" fmla="*/ 309614 h 637123"/>
                    <a:gd name="connsiteX12" fmla="*/ 517317 w 528880"/>
                    <a:gd name="connsiteY12" fmla="*/ 317470 h 637123"/>
                    <a:gd name="connsiteX13" fmla="*/ 446935 w 528880"/>
                    <a:gd name="connsiteY13" fmla="*/ 136832 h 637123"/>
                    <a:gd name="connsiteX0" fmla="*/ 446935 w 522792"/>
                    <a:gd name="connsiteY0" fmla="*/ 136832 h 637123"/>
                    <a:gd name="connsiteX1" fmla="*/ 417474 w 522792"/>
                    <a:gd name="connsiteY1" fmla="*/ 195065 h 637123"/>
                    <a:gd name="connsiteX2" fmla="*/ 361825 w 522792"/>
                    <a:gd name="connsiteY2" fmla="*/ 214051 h 637123"/>
                    <a:gd name="connsiteX3" fmla="*/ 303217 w 522792"/>
                    <a:gd name="connsiteY3" fmla="*/ 110106 h 637123"/>
                    <a:gd name="connsiteX4" fmla="*/ 188742 w 522792"/>
                    <a:gd name="connsiteY4" fmla="*/ 1399 h 637123"/>
                    <a:gd name="connsiteX5" fmla="*/ 201444 w 522792"/>
                    <a:gd name="connsiteY5" fmla="*/ 190617 h 637123"/>
                    <a:gd name="connsiteX6" fmla="*/ 154609 w 522792"/>
                    <a:gd name="connsiteY6" fmla="*/ 285153 h 637123"/>
                    <a:gd name="connsiteX7" fmla="*/ 89755 w 522792"/>
                    <a:gd name="connsiteY7" fmla="*/ 243913 h 637123"/>
                    <a:gd name="connsiteX8" fmla="*/ 60540 w 522792"/>
                    <a:gd name="connsiteY8" fmla="*/ 154378 h 637123"/>
                    <a:gd name="connsiteX9" fmla="*/ 3159 w 522792"/>
                    <a:gd name="connsiteY9" fmla="*/ 320422 h 637123"/>
                    <a:gd name="connsiteX10" fmla="*/ 243385 w 522792"/>
                    <a:gd name="connsiteY10" fmla="*/ 637060 h 637123"/>
                    <a:gd name="connsiteX11" fmla="*/ 519522 w 522792"/>
                    <a:gd name="connsiteY11" fmla="*/ 309614 h 637123"/>
                    <a:gd name="connsiteX12" fmla="*/ 480140 w 522792"/>
                    <a:gd name="connsiteY12" fmla="*/ 317470 h 637123"/>
                    <a:gd name="connsiteX13" fmla="*/ 446935 w 522792"/>
                    <a:gd name="connsiteY13" fmla="*/ 136832 h 637123"/>
                    <a:gd name="connsiteX0" fmla="*/ 446935 w 527411"/>
                    <a:gd name="connsiteY0" fmla="*/ 136832 h 637123"/>
                    <a:gd name="connsiteX1" fmla="*/ 417474 w 527411"/>
                    <a:gd name="connsiteY1" fmla="*/ 195065 h 637123"/>
                    <a:gd name="connsiteX2" fmla="*/ 361825 w 527411"/>
                    <a:gd name="connsiteY2" fmla="*/ 214051 h 637123"/>
                    <a:gd name="connsiteX3" fmla="*/ 303217 w 527411"/>
                    <a:gd name="connsiteY3" fmla="*/ 110106 h 637123"/>
                    <a:gd name="connsiteX4" fmla="*/ 188742 w 527411"/>
                    <a:gd name="connsiteY4" fmla="*/ 1399 h 637123"/>
                    <a:gd name="connsiteX5" fmla="*/ 201444 w 527411"/>
                    <a:gd name="connsiteY5" fmla="*/ 190617 h 637123"/>
                    <a:gd name="connsiteX6" fmla="*/ 154609 w 527411"/>
                    <a:gd name="connsiteY6" fmla="*/ 285153 h 637123"/>
                    <a:gd name="connsiteX7" fmla="*/ 89755 w 527411"/>
                    <a:gd name="connsiteY7" fmla="*/ 243913 h 637123"/>
                    <a:gd name="connsiteX8" fmla="*/ 60540 w 527411"/>
                    <a:gd name="connsiteY8" fmla="*/ 154378 h 637123"/>
                    <a:gd name="connsiteX9" fmla="*/ 3159 w 527411"/>
                    <a:gd name="connsiteY9" fmla="*/ 320422 h 637123"/>
                    <a:gd name="connsiteX10" fmla="*/ 243385 w 527411"/>
                    <a:gd name="connsiteY10" fmla="*/ 637060 h 637123"/>
                    <a:gd name="connsiteX11" fmla="*/ 519522 w 527411"/>
                    <a:gd name="connsiteY11" fmla="*/ 309614 h 637123"/>
                    <a:gd name="connsiteX12" fmla="*/ 480140 w 527411"/>
                    <a:gd name="connsiteY12" fmla="*/ 317470 h 637123"/>
                    <a:gd name="connsiteX13" fmla="*/ 446935 w 527411"/>
                    <a:gd name="connsiteY13" fmla="*/ 136832 h 637123"/>
                    <a:gd name="connsiteX0" fmla="*/ 446935 w 527411"/>
                    <a:gd name="connsiteY0" fmla="*/ 136832 h 637123"/>
                    <a:gd name="connsiteX1" fmla="*/ 417474 w 527411"/>
                    <a:gd name="connsiteY1" fmla="*/ 195065 h 637123"/>
                    <a:gd name="connsiteX2" fmla="*/ 361825 w 527411"/>
                    <a:gd name="connsiteY2" fmla="*/ 214051 h 637123"/>
                    <a:gd name="connsiteX3" fmla="*/ 303217 w 527411"/>
                    <a:gd name="connsiteY3" fmla="*/ 110106 h 637123"/>
                    <a:gd name="connsiteX4" fmla="*/ 188742 w 527411"/>
                    <a:gd name="connsiteY4" fmla="*/ 1399 h 637123"/>
                    <a:gd name="connsiteX5" fmla="*/ 201444 w 527411"/>
                    <a:gd name="connsiteY5" fmla="*/ 190617 h 637123"/>
                    <a:gd name="connsiteX6" fmla="*/ 154609 w 527411"/>
                    <a:gd name="connsiteY6" fmla="*/ 285153 h 637123"/>
                    <a:gd name="connsiteX7" fmla="*/ 89755 w 527411"/>
                    <a:gd name="connsiteY7" fmla="*/ 243913 h 637123"/>
                    <a:gd name="connsiteX8" fmla="*/ 60540 w 527411"/>
                    <a:gd name="connsiteY8" fmla="*/ 154378 h 637123"/>
                    <a:gd name="connsiteX9" fmla="*/ 3159 w 527411"/>
                    <a:gd name="connsiteY9" fmla="*/ 320422 h 637123"/>
                    <a:gd name="connsiteX10" fmla="*/ 243385 w 527411"/>
                    <a:gd name="connsiteY10" fmla="*/ 637060 h 637123"/>
                    <a:gd name="connsiteX11" fmla="*/ 519522 w 527411"/>
                    <a:gd name="connsiteY11" fmla="*/ 309614 h 637123"/>
                    <a:gd name="connsiteX12" fmla="*/ 480140 w 527411"/>
                    <a:gd name="connsiteY12" fmla="*/ 317470 h 637123"/>
                    <a:gd name="connsiteX13" fmla="*/ 446935 w 527411"/>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80144 w 529433"/>
                    <a:gd name="connsiteY12" fmla="*/ 317470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01448 w 529433"/>
                    <a:gd name="connsiteY5" fmla="*/ 193159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01448 w 529433"/>
                    <a:gd name="connsiteY5" fmla="*/ 193159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106282 w 529433"/>
                    <a:gd name="connsiteY7" fmla="*/ 244340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0483 w 529433"/>
                    <a:gd name="connsiteY6" fmla="*/ 334202 h 639665"/>
                    <a:gd name="connsiteX7" fmla="*/ 106282 w 529433"/>
                    <a:gd name="connsiteY7" fmla="*/ 244340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0483 w 529433"/>
                    <a:gd name="connsiteY6" fmla="*/ 334202 h 639665"/>
                    <a:gd name="connsiteX7" fmla="*/ 95954 w 529433"/>
                    <a:gd name="connsiteY7" fmla="*/ 290848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54606 w 537100"/>
                    <a:gd name="connsiteY0" fmla="*/ 139374 h 639611"/>
                    <a:gd name="connsiteX1" fmla="*/ 425145 w 537100"/>
                    <a:gd name="connsiteY1" fmla="*/ 197607 h 639611"/>
                    <a:gd name="connsiteX2" fmla="*/ 369496 w 537100"/>
                    <a:gd name="connsiteY2" fmla="*/ 216593 h 639611"/>
                    <a:gd name="connsiteX3" fmla="*/ 321215 w 537100"/>
                    <a:gd name="connsiteY3" fmla="*/ 76710 h 639611"/>
                    <a:gd name="connsiteX4" fmla="*/ 196413 w 537100"/>
                    <a:gd name="connsiteY4" fmla="*/ 3941 h 639611"/>
                    <a:gd name="connsiteX5" fmla="*/ 221508 w 537100"/>
                    <a:gd name="connsiteY5" fmla="*/ 174134 h 639611"/>
                    <a:gd name="connsiteX6" fmla="*/ 158150 w 537100"/>
                    <a:gd name="connsiteY6" fmla="*/ 334202 h 639611"/>
                    <a:gd name="connsiteX7" fmla="*/ 103621 w 537100"/>
                    <a:gd name="connsiteY7" fmla="*/ 290848 h 639611"/>
                    <a:gd name="connsiteX8" fmla="*/ 47558 w 537100"/>
                    <a:gd name="connsiteY8" fmla="*/ 211882 h 639611"/>
                    <a:gd name="connsiteX9" fmla="*/ 10830 w 537100"/>
                    <a:gd name="connsiteY9" fmla="*/ 322964 h 639611"/>
                    <a:gd name="connsiteX10" fmla="*/ 251056 w 537100"/>
                    <a:gd name="connsiteY10" fmla="*/ 639602 h 639611"/>
                    <a:gd name="connsiteX11" fmla="*/ 529258 w 537100"/>
                    <a:gd name="connsiteY11" fmla="*/ 312156 h 639611"/>
                    <a:gd name="connsiteX12" fmla="*/ 473353 w 537100"/>
                    <a:gd name="connsiteY12" fmla="*/ 322127 h 639611"/>
                    <a:gd name="connsiteX13" fmla="*/ 454606 w 537100"/>
                    <a:gd name="connsiteY13" fmla="*/ 139374 h 639611"/>
                    <a:gd name="connsiteX0" fmla="*/ 445969 w 528463"/>
                    <a:gd name="connsiteY0" fmla="*/ 139374 h 639649"/>
                    <a:gd name="connsiteX1" fmla="*/ 416508 w 528463"/>
                    <a:gd name="connsiteY1" fmla="*/ 197607 h 639649"/>
                    <a:gd name="connsiteX2" fmla="*/ 360859 w 528463"/>
                    <a:gd name="connsiteY2" fmla="*/ 216593 h 639649"/>
                    <a:gd name="connsiteX3" fmla="*/ 312578 w 528463"/>
                    <a:gd name="connsiteY3" fmla="*/ 76710 h 639649"/>
                    <a:gd name="connsiteX4" fmla="*/ 187776 w 528463"/>
                    <a:gd name="connsiteY4" fmla="*/ 3941 h 639649"/>
                    <a:gd name="connsiteX5" fmla="*/ 212871 w 528463"/>
                    <a:gd name="connsiteY5" fmla="*/ 174134 h 639649"/>
                    <a:gd name="connsiteX6" fmla="*/ 149513 w 528463"/>
                    <a:gd name="connsiteY6" fmla="*/ 334202 h 639649"/>
                    <a:gd name="connsiteX7" fmla="*/ 94984 w 528463"/>
                    <a:gd name="connsiteY7" fmla="*/ 290848 h 639649"/>
                    <a:gd name="connsiteX8" fmla="*/ 38921 w 528463"/>
                    <a:gd name="connsiteY8" fmla="*/ 211882 h 639649"/>
                    <a:gd name="connsiteX9" fmla="*/ 2193 w 528463"/>
                    <a:gd name="connsiteY9" fmla="*/ 322964 h 639649"/>
                    <a:gd name="connsiteX10" fmla="*/ 242419 w 528463"/>
                    <a:gd name="connsiteY10" fmla="*/ 639602 h 639649"/>
                    <a:gd name="connsiteX11" fmla="*/ 520621 w 528463"/>
                    <a:gd name="connsiteY11" fmla="*/ 312156 h 639649"/>
                    <a:gd name="connsiteX12" fmla="*/ 464716 w 528463"/>
                    <a:gd name="connsiteY12" fmla="*/ 322127 h 639649"/>
                    <a:gd name="connsiteX13" fmla="*/ 445969 w 528463"/>
                    <a:gd name="connsiteY13" fmla="*/ 139374 h 639649"/>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06138 w 528463"/>
                    <a:gd name="connsiteY5" fmla="*/ 327777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06138 w 528463"/>
                    <a:gd name="connsiteY5" fmla="*/ 327777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14 h 647989"/>
                    <a:gd name="connsiteX1" fmla="*/ 416508 w 528463"/>
                    <a:gd name="connsiteY1" fmla="*/ 205947 h 647989"/>
                    <a:gd name="connsiteX2" fmla="*/ 344337 w 528463"/>
                    <a:gd name="connsiteY2" fmla="*/ 222819 h 647989"/>
                    <a:gd name="connsiteX3" fmla="*/ 312578 w 528463"/>
                    <a:gd name="connsiteY3" fmla="*/ 85050 h 647989"/>
                    <a:gd name="connsiteX4" fmla="*/ 187776 w 528463"/>
                    <a:gd name="connsiteY4" fmla="*/ 12281 h 647989"/>
                    <a:gd name="connsiteX5" fmla="*/ 106138 w 528463"/>
                    <a:gd name="connsiteY5" fmla="*/ 327744 h 647989"/>
                    <a:gd name="connsiteX6" fmla="*/ 38921 w 528463"/>
                    <a:gd name="connsiteY6" fmla="*/ 220222 h 647989"/>
                    <a:gd name="connsiteX7" fmla="*/ 2193 w 528463"/>
                    <a:gd name="connsiteY7" fmla="*/ 331304 h 647989"/>
                    <a:gd name="connsiteX8" fmla="*/ 242419 w 528463"/>
                    <a:gd name="connsiteY8" fmla="*/ 647942 h 647989"/>
                    <a:gd name="connsiteX9" fmla="*/ 520621 w 528463"/>
                    <a:gd name="connsiteY9" fmla="*/ 320496 h 647989"/>
                    <a:gd name="connsiteX10" fmla="*/ 464716 w 528463"/>
                    <a:gd name="connsiteY10" fmla="*/ 330467 h 647989"/>
                    <a:gd name="connsiteX11" fmla="*/ 445969 w 528463"/>
                    <a:gd name="connsiteY11" fmla="*/ 147714 h 647989"/>
                    <a:gd name="connsiteX0" fmla="*/ 445969 w 528463"/>
                    <a:gd name="connsiteY0" fmla="*/ 147817 h 648092"/>
                    <a:gd name="connsiteX1" fmla="*/ 416508 w 528463"/>
                    <a:gd name="connsiteY1" fmla="*/ 206050 h 648092"/>
                    <a:gd name="connsiteX2" fmla="*/ 336075 w 528463"/>
                    <a:gd name="connsiteY2" fmla="*/ 229264 h 648092"/>
                    <a:gd name="connsiteX3" fmla="*/ 312578 w 528463"/>
                    <a:gd name="connsiteY3" fmla="*/ 85153 h 648092"/>
                    <a:gd name="connsiteX4" fmla="*/ 187776 w 528463"/>
                    <a:gd name="connsiteY4" fmla="*/ 12384 h 648092"/>
                    <a:gd name="connsiteX5" fmla="*/ 106138 w 528463"/>
                    <a:gd name="connsiteY5" fmla="*/ 327847 h 648092"/>
                    <a:gd name="connsiteX6" fmla="*/ 38921 w 528463"/>
                    <a:gd name="connsiteY6" fmla="*/ 220325 h 648092"/>
                    <a:gd name="connsiteX7" fmla="*/ 2193 w 528463"/>
                    <a:gd name="connsiteY7" fmla="*/ 331407 h 648092"/>
                    <a:gd name="connsiteX8" fmla="*/ 242419 w 528463"/>
                    <a:gd name="connsiteY8" fmla="*/ 648045 h 648092"/>
                    <a:gd name="connsiteX9" fmla="*/ 520621 w 528463"/>
                    <a:gd name="connsiteY9" fmla="*/ 320599 h 648092"/>
                    <a:gd name="connsiteX10" fmla="*/ 464716 w 528463"/>
                    <a:gd name="connsiteY10" fmla="*/ 330570 h 648092"/>
                    <a:gd name="connsiteX11" fmla="*/ 445969 w 528463"/>
                    <a:gd name="connsiteY11" fmla="*/ 147817 h 648092"/>
                    <a:gd name="connsiteX0" fmla="*/ 445969 w 528463"/>
                    <a:gd name="connsiteY0" fmla="*/ 148047 h 648322"/>
                    <a:gd name="connsiteX1" fmla="*/ 416508 w 528463"/>
                    <a:gd name="connsiteY1" fmla="*/ 206280 h 648322"/>
                    <a:gd name="connsiteX2" fmla="*/ 336075 w 528463"/>
                    <a:gd name="connsiteY2" fmla="*/ 229494 h 648322"/>
                    <a:gd name="connsiteX3" fmla="*/ 283663 w 528463"/>
                    <a:gd name="connsiteY3" fmla="*/ 83268 h 648322"/>
                    <a:gd name="connsiteX4" fmla="*/ 187776 w 528463"/>
                    <a:gd name="connsiteY4" fmla="*/ 12614 h 648322"/>
                    <a:gd name="connsiteX5" fmla="*/ 106138 w 528463"/>
                    <a:gd name="connsiteY5" fmla="*/ 328077 h 648322"/>
                    <a:gd name="connsiteX6" fmla="*/ 38921 w 528463"/>
                    <a:gd name="connsiteY6" fmla="*/ 220555 h 648322"/>
                    <a:gd name="connsiteX7" fmla="*/ 2193 w 528463"/>
                    <a:gd name="connsiteY7" fmla="*/ 331637 h 648322"/>
                    <a:gd name="connsiteX8" fmla="*/ 242419 w 528463"/>
                    <a:gd name="connsiteY8" fmla="*/ 648275 h 648322"/>
                    <a:gd name="connsiteX9" fmla="*/ 520621 w 528463"/>
                    <a:gd name="connsiteY9" fmla="*/ 320829 h 648322"/>
                    <a:gd name="connsiteX10" fmla="*/ 464716 w 528463"/>
                    <a:gd name="connsiteY10" fmla="*/ 330800 h 648322"/>
                    <a:gd name="connsiteX11" fmla="*/ 445969 w 528463"/>
                    <a:gd name="connsiteY11" fmla="*/ 148047 h 648322"/>
                    <a:gd name="connsiteX0" fmla="*/ 445969 w 528463"/>
                    <a:gd name="connsiteY0" fmla="*/ 148286 h 648561"/>
                    <a:gd name="connsiteX1" fmla="*/ 416508 w 528463"/>
                    <a:gd name="connsiteY1" fmla="*/ 206519 h 648561"/>
                    <a:gd name="connsiteX2" fmla="*/ 336075 w 528463"/>
                    <a:gd name="connsiteY2" fmla="*/ 229733 h 648561"/>
                    <a:gd name="connsiteX3" fmla="*/ 289859 w 528463"/>
                    <a:gd name="connsiteY3" fmla="*/ 81394 h 648561"/>
                    <a:gd name="connsiteX4" fmla="*/ 187776 w 528463"/>
                    <a:gd name="connsiteY4" fmla="*/ 12853 h 648561"/>
                    <a:gd name="connsiteX5" fmla="*/ 106138 w 528463"/>
                    <a:gd name="connsiteY5" fmla="*/ 328316 h 648561"/>
                    <a:gd name="connsiteX6" fmla="*/ 38921 w 528463"/>
                    <a:gd name="connsiteY6" fmla="*/ 220794 h 648561"/>
                    <a:gd name="connsiteX7" fmla="*/ 2193 w 528463"/>
                    <a:gd name="connsiteY7" fmla="*/ 331876 h 648561"/>
                    <a:gd name="connsiteX8" fmla="*/ 242419 w 528463"/>
                    <a:gd name="connsiteY8" fmla="*/ 648514 h 648561"/>
                    <a:gd name="connsiteX9" fmla="*/ 520621 w 528463"/>
                    <a:gd name="connsiteY9" fmla="*/ 321068 h 648561"/>
                    <a:gd name="connsiteX10" fmla="*/ 464716 w 528463"/>
                    <a:gd name="connsiteY10" fmla="*/ 331039 h 648561"/>
                    <a:gd name="connsiteX11" fmla="*/ 445969 w 528463"/>
                    <a:gd name="connsiteY11" fmla="*/ 148286 h 648561"/>
                    <a:gd name="connsiteX0" fmla="*/ 445969 w 528463"/>
                    <a:gd name="connsiteY0" fmla="*/ 148323 h 648598"/>
                    <a:gd name="connsiteX1" fmla="*/ 416508 w 528463"/>
                    <a:gd name="connsiteY1" fmla="*/ 206556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45969 w 528463"/>
                    <a:gd name="connsiteY11" fmla="*/ 148323 h 648598"/>
                    <a:gd name="connsiteX0" fmla="*/ 445969 w 528463"/>
                    <a:gd name="connsiteY0" fmla="*/ 148323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45969 w 528463"/>
                    <a:gd name="connsiteY11" fmla="*/ 148323 h 648598"/>
                    <a:gd name="connsiteX0" fmla="*/ 412923 w 528463"/>
                    <a:gd name="connsiteY0" fmla="*/ 129297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12923 w 528463"/>
                    <a:gd name="connsiteY11" fmla="*/ 129297 h 648598"/>
                    <a:gd name="connsiteX0" fmla="*/ 412923 w 528463"/>
                    <a:gd name="connsiteY0" fmla="*/ 129297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12923 w 528463"/>
                    <a:gd name="connsiteY11"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17263 h 636564"/>
                    <a:gd name="connsiteX1" fmla="*/ 348467 w 528463"/>
                    <a:gd name="connsiteY1" fmla="*/ 219851 h 636564"/>
                    <a:gd name="connsiteX2" fmla="*/ 187776 w 528463"/>
                    <a:gd name="connsiteY2" fmla="*/ 856 h 636564"/>
                    <a:gd name="connsiteX3" fmla="*/ 106138 w 528463"/>
                    <a:gd name="connsiteY3" fmla="*/ 316319 h 636564"/>
                    <a:gd name="connsiteX4" fmla="*/ 38921 w 528463"/>
                    <a:gd name="connsiteY4" fmla="*/ 208797 h 636564"/>
                    <a:gd name="connsiteX5" fmla="*/ 2193 w 528463"/>
                    <a:gd name="connsiteY5" fmla="*/ 319879 h 636564"/>
                    <a:gd name="connsiteX6" fmla="*/ 242419 w 528463"/>
                    <a:gd name="connsiteY6" fmla="*/ 636517 h 636564"/>
                    <a:gd name="connsiteX7" fmla="*/ 520621 w 528463"/>
                    <a:gd name="connsiteY7" fmla="*/ 309071 h 636564"/>
                    <a:gd name="connsiteX8" fmla="*/ 464716 w 528463"/>
                    <a:gd name="connsiteY8" fmla="*/ 319042 h 636564"/>
                    <a:gd name="connsiteX9" fmla="*/ 412923 w 528463"/>
                    <a:gd name="connsiteY9" fmla="*/ 117263 h 636564"/>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43639 w 559255"/>
                    <a:gd name="connsiteY0" fmla="*/ 120483 h 645140"/>
                    <a:gd name="connsiteX1" fmla="*/ 377118 w 559255"/>
                    <a:gd name="connsiteY1" fmla="*/ 225185 h 645140"/>
                    <a:gd name="connsiteX2" fmla="*/ 218492 w 559255"/>
                    <a:gd name="connsiteY2" fmla="*/ 4076 h 645140"/>
                    <a:gd name="connsiteX3" fmla="*/ 136854 w 559255"/>
                    <a:gd name="connsiteY3" fmla="*/ 319539 h 645140"/>
                    <a:gd name="connsiteX4" fmla="*/ 69637 w 559255"/>
                    <a:gd name="connsiteY4" fmla="*/ 212017 h 645140"/>
                    <a:gd name="connsiteX5" fmla="*/ 32909 w 559255"/>
                    <a:gd name="connsiteY5" fmla="*/ 323099 h 645140"/>
                    <a:gd name="connsiteX6" fmla="*/ 15663 w 559255"/>
                    <a:gd name="connsiteY6" fmla="*/ 502608 h 645140"/>
                    <a:gd name="connsiteX7" fmla="*/ 273135 w 559255"/>
                    <a:gd name="connsiteY7" fmla="*/ 639737 h 645140"/>
                    <a:gd name="connsiteX8" fmla="*/ 551337 w 559255"/>
                    <a:gd name="connsiteY8" fmla="*/ 312291 h 645140"/>
                    <a:gd name="connsiteX9" fmla="*/ 495432 w 559255"/>
                    <a:gd name="connsiteY9" fmla="*/ 322262 h 645140"/>
                    <a:gd name="connsiteX10" fmla="*/ 443639 w 559255"/>
                    <a:gd name="connsiteY10" fmla="*/ 120483 h 645140"/>
                    <a:gd name="connsiteX0" fmla="*/ 423237 w 538736"/>
                    <a:gd name="connsiteY0" fmla="*/ 120483 h 647192"/>
                    <a:gd name="connsiteX1" fmla="*/ 356716 w 538736"/>
                    <a:gd name="connsiteY1" fmla="*/ 225185 h 647192"/>
                    <a:gd name="connsiteX2" fmla="*/ 198090 w 538736"/>
                    <a:gd name="connsiteY2" fmla="*/ 4076 h 647192"/>
                    <a:gd name="connsiteX3" fmla="*/ 116452 w 538736"/>
                    <a:gd name="connsiteY3" fmla="*/ 319539 h 647192"/>
                    <a:gd name="connsiteX4" fmla="*/ 49235 w 538736"/>
                    <a:gd name="connsiteY4" fmla="*/ 212017 h 647192"/>
                    <a:gd name="connsiteX5" fmla="*/ 12507 w 538736"/>
                    <a:gd name="connsiteY5" fmla="*/ 323099 h 647192"/>
                    <a:gd name="connsiteX6" fmla="*/ 21973 w 538736"/>
                    <a:gd name="connsiteY6" fmla="*/ 523845 h 647192"/>
                    <a:gd name="connsiteX7" fmla="*/ 252733 w 538736"/>
                    <a:gd name="connsiteY7" fmla="*/ 639737 h 647192"/>
                    <a:gd name="connsiteX8" fmla="*/ 530935 w 538736"/>
                    <a:gd name="connsiteY8" fmla="*/ 312291 h 647192"/>
                    <a:gd name="connsiteX9" fmla="*/ 475030 w 538736"/>
                    <a:gd name="connsiteY9" fmla="*/ 322262 h 647192"/>
                    <a:gd name="connsiteX10" fmla="*/ 423237 w 538736"/>
                    <a:gd name="connsiteY10" fmla="*/ 120483 h 647192"/>
                    <a:gd name="connsiteX0" fmla="*/ 423237 w 538920"/>
                    <a:gd name="connsiteY0" fmla="*/ 120483 h 639876"/>
                    <a:gd name="connsiteX1" fmla="*/ 356716 w 538920"/>
                    <a:gd name="connsiteY1" fmla="*/ 225185 h 639876"/>
                    <a:gd name="connsiteX2" fmla="*/ 198090 w 538920"/>
                    <a:gd name="connsiteY2" fmla="*/ 4076 h 639876"/>
                    <a:gd name="connsiteX3" fmla="*/ 116452 w 538920"/>
                    <a:gd name="connsiteY3" fmla="*/ 319539 h 639876"/>
                    <a:gd name="connsiteX4" fmla="*/ 49235 w 538920"/>
                    <a:gd name="connsiteY4" fmla="*/ 212017 h 639876"/>
                    <a:gd name="connsiteX5" fmla="*/ 12507 w 538920"/>
                    <a:gd name="connsiteY5" fmla="*/ 323099 h 639876"/>
                    <a:gd name="connsiteX6" fmla="*/ 21973 w 538920"/>
                    <a:gd name="connsiteY6" fmla="*/ 523845 h 639876"/>
                    <a:gd name="connsiteX7" fmla="*/ 252733 w 538920"/>
                    <a:gd name="connsiteY7" fmla="*/ 639737 h 639876"/>
                    <a:gd name="connsiteX8" fmla="*/ 530935 w 538920"/>
                    <a:gd name="connsiteY8" fmla="*/ 312291 h 639876"/>
                    <a:gd name="connsiteX9" fmla="*/ 475030 w 538920"/>
                    <a:gd name="connsiteY9" fmla="*/ 322262 h 639876"/>
                    <a:gd name="connsiteX10" fmla="*/ 423237 w 538920"/>
                    <a:gd name="connsiteY10" fmla="*/ 120483 h 639876"/>
                    <a:gd name="connsiteX0" fmla="*/ 424387 w 539893"/>
                    <a:gd name="connsiteY0" fmla="*/ 120483 h 646381"/>
                    <a:gd name="connsiteX1" fmla="*/ 357866 w 539893"/>
                    <a:gd name="connsiteY1" fmla="*/ 225185 h 646381"/>
                    <a:gd name="connsiteX2" fmla="*/ 199240 w 539893"/>
                    <a:gd name="connsiteY2" fmla="*/ 4076 h 646381"/>
                    <a:gd name="connsiteX3" fmla="*/ 117602 w 539893"/>
                    <a:gd name="connsiteY3" fmla="*/ 319539 h 646381"/>
                    <a:gd name="connsiteX4" fmla="*/ 50385 w 539893"/>
                    <a:gd name="connsiteY4" fmla="*/ 212017 h 646381"/>
                    <a:gd name="connsiteX5" fmla="*/ 13657 w 539893"/>
                    <a:gd name="connsiteY5" fmla="*/ 323099 h 646381"/>
                    <a:gd name="connsiteX6" fmla="*/ 21426 w 539893"/>
                    <a:gd name="connsiteY6" fmla="*/ 516163 h 646381"/>
                    <a:gd name="connsiteX7" fmla="*/ 253883 w 539893"/>
                    <a:gd name="connsiteY7" fmla="*/ 639737 h 646381"/>
                    <a:gd name="connsiteX8" fmla="*/ 532085 w 539893"/>
                    <a:gd name="connsiteY8" fmla="*/ 312291 h 646381"/>
                    <a:gd name="connsiteX9" fmla="*/ 476180 w 539893"/>
                    <a:gd name="connsiteY9" fmla="*/ 322262 h 646381"/>
                    <a:gd name="connsiteX10" fmla="*/ 424387 w 539893"/>
                    <a:gd name="connsiteY10" fmla="*/ 120483 h 646381"/>
                    <a:gd name="connsiteX0" fmla="*/ 424387 w 540066"/>
                    <a:gd name="connsiteY0" fmla="*/ 120483 h 639752"/>
                    <a:gd name="connsiteX1" fmla="*/ 357866 w 540066"/>
                    <a:gd name="connsiteY1" fmla="*/ 225185 h 639752"/>
                    <a:gd name="connsiteX2" fmla="*/ 199240 w 540066"/>
                    <a:gd name="connsiteY2" fmla="*/ 4076 h 639752"/>
                    <a:gd name="connsiteX3" fmla="*/ 117602 w 540066"/>
                    <a:gd name="connsiteY3" fmla="*/ 319539 h 639752"/>
                    <a:gd name="connsiteX4" fmla="*/ 50385 w 540066"/>
                    <a:gd name="connsiteY4" fmla="*/ 212017 h 639752"/>
                    <a:gd name="connsiteX5" fmla="*/ 13657 w 540066"/>
                    <a:gd name="connsiteY5" fmla="*/ 323099 h 639752"/>
                    <a:gd name="connsiteX6" fmla="*/ 21426 w 540066"/>
                    <a:gd name="connsiteY6" fmla="*/ 516163 h 639752"/>
                    <a:gd name="connsiteX7" fmla="*/ 253883 w 540066"/>
                    <a:gd name="connsiteY7" fmla="*/ 639737 h 639752"/>
                    <a:gd name="connsiteX8" fmla="*/ 532085 w 540066"/>
                    <a:gd name="connsiteY8" fmla="*/ 312291 h 639752"/>
                    <a:gd name="connsiteX9" fmla="*/ 476180 w 540066"/>
                    <a:gd name="connsiteY9" fmla="*/ 322262 h 639752"/>
                    <a:gd name="connsiteX10" fmla="*/ 424387 w 540066"/>
                    <a:gd name="connsiteY10" fmla="*/ 120483 h 639752"/>
                    <a:gd name="connsiteX0" fmla="*/ 425610 w 541124"/>
                    <a:gd name="connsiteY0" fmla="*/ 120483 h 647296"/>
                    <a:gd name="connsiteX1" fmla="*/ 359089 w 541124"/>
                    <a:gd name="connsiteY1" fmla="*/ 225185 h 647296"/>
                    <a:gd name="connsiteX2" fmla="*/ 200463 w 541124"/>
                    <a:gd name="connsiteY2" fmla="*/ 4076 h 647296"/>
                    <a:gd name="connsiteX3" fmla="*/ 118825 w 541124"/>
                    <a:gd name="connsiteY3" fmla="*/ 319539 h 647296"/>
                    <a:gd name="connsiteX4" fmla="*/ 51608 w 541124"/>
                    <a:gd name="connsiteY4" fmla="*/ 212017 h 647296"/>
                    <a:gd name="connsiteX5" fmla="*/ 14880 w 541124"/>
                    <a:gd name="connsiteY5" fmla="*/ 323099 h 647296"/>
                    <a:gd name="connsiteX6" fmla="*/ 20886 w 541124"/>
                    <a:gd name="connsiteY6" fmla="*/ 524788 h 647296"/>
                    <a:gd name="connsiteX7" fmla="*/ 255106 w 541124"/>
                    <a:gd name="connsiteY7" fmla="*/ 639737 h 647296"/>
                    <a:gd name="connsiteX8" fmla="*/ 533308 w 541124"/>
                    <a:gd name="connsiteY8" fmla="*/ 312291 h 647296"/>
                    <a:gd name="connsiteX9" fmla="*/ 477403 w 541124"/>
                    <a:gd name="connsiteY9" fmla="*/ 322262 h 647296"/>
                    <a:gd name="connsiteX10" fmla="*/ 425610 w 541124"/>
                    <a:gd name="connsiteY10" fmla="*/ 120483 h 647296"/>
                    <a:gd name="connsiteX0" fmla="*/ 425610 w 541564"/>
                    <a:gd name="connsiteY0" fmla="*/ 120483 h 640869"/>
                    <a:gd name="connsiteX1" fmla="*/ 359089 w 541564"/>
                    <a:gd name="connsiteY1" fmla="*/ 225185 h 640869"/>
                    <a:gd name="connsiteX2" fmla="*/ 200463 w 541564"/>
                    <a:gd name="connsiteY2" fmla="*/ 4076 h 640869"/>
                    <a:gd name="connsiteX3" fmla="*/ 118825 w 541564"/>
                    <a:gd name="connsiteY3" fmla="*/ 319539 h 640869"/>
                    <a:gd name="connsiteX4" fmla="*/ 51608 w 541564"/>
                    <a:gd name="connsiteY4" fmla="*/ 212017 h 640869"/>
                    <a:gd name="connsiteX5" fmla="*/ 14880 w 541564"/>
                    <a:gd name="connsiteY5" fmla="*/ 323099 h 640869"/>
                    <a:gd name="connsiteX6" fmla="*/ 20886 w 541564"/>
                    <a:gd name="connsiteY6" fmla="*/ 524788 h 640869"/>
                    <a:gd name="connsiteX7" fmla="*/ 255106 w 541564"/>
                    <a:gd name="connsiteY7" fmla="*/ 639737 h 640869"/>
                    <a:gd name="connsiteX8" fmla="*/ 533308 w 541564"/>
                    <a:gd name="connsiteY8" fmla="*/ 312291 h 640869"/>
                    <a:gd name="connsiteX9" fmla="*/ 477403 w 541564"/>
                    <a:gd name="connsiteY9" fmla="*/ 322262 h 640869"/>
                    <a:gd name="connsiteX10" fmla="*/ 425610 w 541564"/>
                    <a:gd name="connsiteY10" fmla="*/ 120483 h 640869"/>
                    <a:gd name="connsiteX0" fmla="*/ 425610 w 543671"/>
                    <a:gd name="connsiteY0" fmla="*/ 120483 h 649254"/>
                    <a:gd name="connsiteX1" fmla="*/ 359089 w 543671"/>
                    <a:gd name="connsiteY1" fmla="*/ 225185 h 649254"/>
                    <a:gd name="connsiteX2" fmla="*/ 200463 w 543671"/>
                    <a:gd name="connsiteY2" fmla="*/ 4076 h 649254"/>
                    <a:gd name="connsiteX3" fmla="*/ 118825 w 543671"/>
                    <a:gd name="connsiteY3" fmla="*/ 319539 h 649254"/>
                    <a:gd name="connsiteX4" fmla="*/ 51608 w 543671"/>
                    <a:gd name="connsiteY4" fmla="*/ 212017 h 649254"/>
                    <a:gd name="connsiteX5" fmla="*/ 14880 w 543671"/>
                    <a:gd name="connsiteY5" fmla="*/ 323099 h 649254"/>
                    <a:gd name="connsiteX6" fmla="*/ 20886 w 543671"/>
                    <a:gd name="connsiteY6" fmla="*/ 524788 h 649254"/>
                    <a:gd name="connsiteX7" fmla="*/ 255106 w 543671"/>
                    <a:gd name="connsiteY7" fmla="*/ 639737 h 649254"/>
                    <a:gd name="connsiteX8" fmla="*/ 533308 w 543671"/>
                    <a:gd name="connsiteY8" fmla="*/ 312291 h 649254"/>
                    <a:gd name="connsiteX9" fmla="*/ 477403 w 543671"/>
                    <a:gd name="connsiteY9" fmla="*/ 322262 h 649254"/>
                    <a:gd name="connsiteX10" fmla="*/ 425610 w 543671"/>
                    <a:gd name="connsiteY10" fmla="*/ 120483 h 649254"/>
                    <a:gd name="connsiteX0" fmla="*/ 425610 w 544467"/>
                    <a:gd name="connsiteY0" fmla="*/ 120483 h 641411"/>
                    <a:gd name="connsiteX1" fmla="*/ 359089 w 544467"/>
                    <a:gd name="connsiteY1" fmla="*/ 225185 h 641411"/>
                    <a:gd name="connsiteX2" fmla="*/ 200463 w 544467"/>
                    <a:gd name="connsiteY2" fmla="*/ 4076 h 641411"/>
                    <a:gd name="connsiteX3" fmla="*/ 118825 w 544467"/>
                    <a:gd name="connsiteY3" fmla="*/ 319539 h 641411"/>
                    <a:gd name="connsiteX4" fmla="*/ 51608 w 544467"/>
                    <a:gd name="connsiteY4" fmla="*/ 212017 h 641411"/>
                    <a:gd name="connsiteX5" fmla="*/ 14880 w 544467"/>
                    <a:gd name="connsiteY5" fmla="*/ 323099 h 641411"/>
                    <a:gd name="connsiteX6" fmla="*/ 20886 w 544467"/>
                    <a:gd name="connsiteY6" fmla="*/ 524788 h 641411"/>
                    <a:gd name="connsiteX7" fmla="*/ 255106 w 544467"/>
                    <a:gd name="connsiteY7" fmla="*/ 639737 h 641411"/>
                    <a:gd name="connsiteX8" fmla="*/ 533308 w 544467"/>
                    <a:gd name="connsiteY8" fmla="*/ 312291 h 641411"/>
                    <a:gd name="connsiteX9" fmla="*/ 477403 w 544467"/>
                    <a:gd name="connsiteY9" fmla="*/ 322262 h 641411"/>
                    <a:gd name="connsiteX10" fmla="*/ 425610 w 544467"/>
                    <a:gd name="connsiteY10" fmla="*/ 120483 h 641411"/>
                    <a:gd name="connsiteX0" fmla="*/ 425610 w 544150"/>
                    <a:gd name="connsiteY0" fmla="*/ 120483 h 570303"/>
                    <a:gd name="connsiteX1" fmla="*/ 359089 w 544150"/>
                    <a:gd name="connsiteY1" fmla="*/ 225185 h 570303"/>
                    <a:gd name="connsiteX2" fmla="*/ 200463 w 544150"/>
                    <a:gd name="connsiteY2" fmla="*/ 4076 h 570303"/>
                    <a:gd name="connsiteX3" fmla="*/ 118825 w 544150"/>
                    <a:gd name="connsiteY3" fmla="*/ 319539 h 570303"/>
                    <a:gd name="connsiteX4" fmla="*/ 51608 w 544150"/>
                    <a:gd name="connsiteY4" fmla="*/ 212017 h 570303"/>
                    <a:gd name="connsiteX5" fmla="*/ 14880 w 544150"/>
                    <a:gd name="connsiteY5" fmla="*/ 323099 h 570303"/>
                    <a:gd name="connsiteX6" fmla="*/ 20886 w 544150"/>
                    <a:gd name="connsiteY6" fmla="*/ 524788 h 570303"/>
                    <a:gd name="connsiteX7" fmla="*/ 248933 w 544150"/>
                    <a:gd name="connsiteY7" fmla="*/ 561999 h 570303"/>
                    <a:gd name="connsiteX8" fmla="*/ 533308 w 544150"/>
                    <a:gd name="connsiteY8" fmla="*/ 312291 h 570303"/>
                    <a:gd name="connsiteX9" fmla="*/ 477403 w 544150"/>
                    <a:gd name="connsiteY9" fmla="*/ 322262 h 570303"/>
                    <a:gd name="connsiteX10" fmla="*/ 425610 w 544150"/>
                    <a:gd name="connsiteY10" fmla="*/ 120483 h 570303"/>
                    <a:gd name="connsiteX0" fmla="*/ 411534 w 526775"/>
                    <a:gd name="connsiteY0" fmla="*/ 120483 h 569939"/>
                    <a:gd name="connsiteX1" fmla="*/ 345013 w 526775"/>
                    <a:gd name="connsiteY1" fmla="*/ 225185 h 569939"/>
                    <a:gd name="connsiteX2" fmla="*/ 186387 w 526775"/>
                    <a:gd name="connsiteY2" fmla="*/ 4076 h 569939"/>
                    <a:gd name="connsiteX3" fmla="*/ 104749 w 526775"/>
                    <a:gd name="connsiteY3" fmla="*/ 319539 h 569939"/>
                    <a:gd name="connsiteX4" fmla="*/ 37532 w 526775"/>
                    <a:gd name="connsiteY4" fmla="*/ 212017 h 569939"/>
                    <a:gd name="connsiteX5" fmla="*/ 804 w 526775"/>
                    <a:gd name="connsiteY5" fmla="*/ 323099 h 569939"/>
                    <a:gd name="connsiteX6" fmla="*/ 33559 w 526775"/>
                    <a:gd name="connsiteY6" fmla="*/ 483905 h 569939"/>
                    <a:gd name="connsiteX7" fmla="*/ 234857 w 526775"/>
                    <a:gd name="connsiteY7" fmla="*/ 561999 h 569939"/>
                    <a:gd name="connsiteX8" fmla="*/ 519232 w 526775"/>
                    <a:gd name="connsiteY8" fmla="*/ 312291 h 569939"/>
                    <a:gd name="connsiteX9" fmla="*/ 463327 w 526775"/>
                    <a:gd name="connsiteY9" fmla="*/ 322262 h 569939"/>
                    <a:gd name="connsiteX10" fmla="*/ 411534 w 526775"/>
                    <a:gd name="connsiteY10" fmla="*/ 120483 h 569939"/>
                    <a:gd name="connsiteX0" fmla="*/ 411534 w 526777"/>
                    <a:gd name="connsiteY0" fmla="*/ 120483 h 569939"/>
                    <a:gd name="connsiteX1" fmla="*/ 345013 w 526777"/>
                    <a:gd name="connsiteY1" fmla="*/ 225185 h 569939"/>
                    <a:gd name="connsiteX2" fmla="*/ 186387 w 526777"/>
                    <a:gd name="connsiteY2" fmla="*/ 4076 h 569939"/>
                    <a:gd name="connsiteX3" fmla="*/ 104749 w 526777"/>
                    <a:gd name="connsiteY3" fmla="*/ 319539 h 569939"/>
                    <a:gd name="connsiteX4" fmla="*/ 37532 w 526777"/>
                    <a:gd name="connsiteY4" fmla="*/ 212017 h 569939"/>
                    <a:gd name="connsiteX5" fmla="*/ 804 w 526777"/>
                    <a:gd name="connsiteY5" fmla="*/ 323099 h 569939"/>
                    <a:gd name="connsiteX6" fmla="*/ 33559 w 526777"/>
                    <a:gd name="connsiteY6" fmla="*/ 483905 h 569939"/>
                    <a:gd name="connsiteX7" fmla="*/ 234857 w 526777"/>
                    <a:gd name="connsiteY7" fmla="*/ 561999 h 569939"/>
                    <a:gd name="connsiteX8" fmla="*/ 519232 w 526777"/>
                    <a:gd name="connsiteY8" fmla="*/ 312291 h 569939"/>
                    <a:gd name="connsiteX9" fmla="*/ 463327 w 526777"/>
                    <a:gd name="connsiteY9" fmla="*/ 322262 h 569939"/>
                    <a:gd name="connsiteX10" fmla="*/ 411534 w 526777"/>
                    <a:gd name="connsiteY10" fmla="*/ 120483 h 569939"/>
                    <a:gd name="connsiteX0" fmla="*/ 411534 w 526775"/>
                    <a:gd name="connsiteY0" fmla="*/ 120483 h 569939"/>
                    <a:gd name="connsiteX1" fmla="*/ 345013 w 526775"/>
                    <a:gd name="connsiteY1" fmla="*/ 225185 h 569939"/>
                    <a:gd name="connsiteX2" fmla="*/ 186387 w 526775"/>
                    <a:gd name="connsiteY2" fmla="*/ 4076 h 569939"/>
                    <a:gd name="connsiteX3" fmla="*/ 104749 w 526775"/>
                    <a:gd name="connsiteY3" fmla="*/ 319539 h 569939"/>
                    <a:gd name="connsiteX4" fmla="*/ 37532 w 526775"/>
                    <a:gd name="connsiteY4" fmla="*/ 212017 h 569939"/>
                    <a:gd name="connsiteX5" fmla="*/ 804 w 526775"/>
                    <a:gd name="connsiteY5" fmla="*/ 323099 h 569939"/>
                    <a:gd name="connsiteX6" fmla="*/ 33559 w 526775"/>
                    <a:gd name="connsiteY6" fmla="*/ 483905 h 569939"/>
                    <a:gd name="connsiteX7" fmla="*/ 234857 w 526775"/>
                    <a:gd name="connsiteY7" fmla="*/ 561999 h 569939"/>
                    <a:gd name="connsiteX8" fmla="*/ 519232 w 526775"/>
                    <a:gd name="connsiteY8" fmla="*/ 312291 h 569939"/>
                    <a:gd name="connsiteX9" fmla="*/ 460644 w 526775"/>
                    <a:gd name="connsiteY9" fmla="*/ 332538 h 569939"/>
                    <a:gd name="connsiteX10" fmla="*/ 411534 w 526775"/>
                    <a:gd name="connsiteY10" fmla="*/ 120483 h 569939"/>
                    <a:gd name="connsiteX0" fmla="*/ 411534 w 526777"/>
                    <a:gd name="connsiteY0" fmla="*/ 120483 h 569939"/>
                    <a:gd name="connsiteX1" fmla="*/ 345013 w 526777"/>
                    <a:gd name="connsiteY1" fmla="*/ 225185 h 569939"/>
                    <a:gd name="connsiteX2" fmla="*/ 186387 w 526777"/>
                    <a:gd name="connsiteY2" fmla="*/ 4076 h 569939"/>
                    <a:gd name="connsiteX3" fmla="*/ 104749 w 526777"/>
                    <a:gd name="connsiteY3" fmla="*/ 319539 h 569939"/>
                    <a:gd name="connsiteX4" fmla="*/ 37532 w 526777"/>
                    <a:gd name="connsiteY4" fmla="*/ 212017 h 569939"/>
                    <a:gd name="connsiteX5" fmla="*/ 804 w 526777"/>
                    <a:gd name="connsiteY5" fmla="*/ 323099 h 569939"/>
                    <a:gd name="connsiteX6" fmla="*/ 33559 w 526777"/>
                    <a:gd name="connsiteY6" fmla="*/ 483905 h 569939"/>
                    <a:gd name="connsiteX7" fmla="*/ 234857 w 526777"/>
                    <a:gd name="connsiteY7" fmla="*/ 561999 h 569939"/>
                    <a:gd name="connsiteX8" fmla="*/ 519232 w 526777"/>
                    <a:gd name="connsiteY8" fmla="*/ 312291 h 569939"/>
                    <a:gd name="connsiteX9" fmla="*/ 460644 w 526777"/>
                    <a:gd name="connsiteY9" fmla="*/ 332538 h 569939"/>
                    <a:gd name="connsiteX10" fmla="*/ 411534 w 526777"/>
                    <a:gd name="connsiteY10" fmla="*/ 120483 h 569939"/>
                    <a:gd name="connsiteX0" fmla="*/ 411534 w 527196"/>
                    <a:gd name="connsiteY0" fmla="*/ 120483 h 567041"/>
                    <a:gd name="connsiteX1" fmla="*/ 345013 w 527196"/>
                    <a:gd name="connsiteY1" fmla="*/ 225185 h 567041"/>
                    <a:gd name="connsiteX2" fmla="*/ 186387 w 527196"/>
                    <a:gd name="connsiteY2" fmla="*/ 4076 h 567041"/>
                    <a:gd name="connsiteX3" fmla="*/ 104749 w 527196"/>
                    <a:gd name="connsiteY3" fmla="*/ 319539 h 567041"/>
                    <a:gd name="connsiteX4" fmla="*/ 37532 w 527196"/>
                    <a:gd name="connsiteY4" fmla="*/ 212017 h 567041"/>
                    <a:gd name="connsiteX5" fmla="*/ 804 w 527196"/>
                    <a:gd name="connsiteY5" fmla="*/ 323099 h 567041"/>
                    <a:gd name="connsiteX6" fmla="*/ 33559 w 527196"/>
                    <a:gd name="connsiteY6" fmla="*/ 483905 h 567041"/>
                    <a:gd name="connsiteX7" fmla="*/ 234857 w 527196"/>
                    <a:gd name="connsiteY7" fmla="*/ 561999 h 567041"/>
                    <a:gd name="connsiteX8" fmla="*/ 519232 w 527196"/>
                    <a:gd name="connsiteY8" fmla="*/ 312291 h 567041"/>
                    <a:gd name="connsiteX9" fmla="*/ 460644 w 527196"/>
                    <a:gd name="connsiteY9" fmla="*/ 332538 h 567041"/>
                    <a:gd name="connsiteX10" fmla="*/ 411534 w 527196"/>
                    <a:gd name="connsiteY10" fmla="*/ 120483 h 567041"/>
                    <a:gd name="connsiteX0" fmla="*/ 411534 w 526969"/>
                    <a:gd name="connsiteY0" fmla="*/ 120483 h 566921"/>
                    <a:gd name="connsiteX1" fmla="*/ 345013 w 526969"/>
                    <a:gd name="connsiteY1" fmla="*/ 225185 h 566921"/>
                    <a:gd name="connsiteX2" fmla="*/ 186387 w 526969"/>
                    <a:gd name="connsiteY2" fmla="*/ 4076 h 566921"/>
                    <a:gd name="connsiteX3" fmla="*/ 104749 w 526969"/>
                    <a:gd name="connsiteY3" fmla="*/ 319539 h 566921"/>
                    <a:gd name="connsiteX4" fmla="*/ 37532 w 526969"/>
                    <a:gd name="connsiteY4" fmla="*/ 212017 h 566921"/>
                    <a:gd name="connsiteX5" fmla="*/ 804 w 526969"/>
                    <a:gd name="connsiteY5" fmla="*/ 323099 h 566921"/>
                    <a:gd name="connsiteX6" fmla="*/ 33559 w 526969"/>
                    <a:gd name="connsiteY6" fmla="*/ 483905 h 566921"/>
                    <a:gd name="connsiteX7" fmla="*/ 226406 w 526969"/>
                    <a:gd name="connsiteY7" fmla="*/ 561851 h 566921"/>
                    <a:gd name="connsiteX8" fmla="*/ 519232 w 526969"/>
                    <a:gd name="connsiteY8" fmla="*/ 312291 h 566921"/>
                    <a:gd name="connsiteX9" fmla="*/ 460644 w 526969"/>
                    <a:gd name="connsiteY9" fmla="*/ 332538 h 566921"/>
                    <a:gd name="connsiteX10" fmla="*/ 411534 w 526969"/>
                    <a:gd name="connsiteY10" fmla="*/ 120483 h 566921"/>
                    <a:gd name="connsiteX0" fmla="*/ 411534 w 526993"/>
                    <a:gd name="connsiteY0" fmla="*/ 120483 h 564062"/>
                    <a:gd name="connsiteX1" fmla="*/ 345013 w 526993"/>
                    <a:gd name="connsiteY1" fmla="*/ 225185 h 564062"/>
                    <a:gd name="connsiteX2" fmla="*/ 186387 w 526993"/>
                    <a:gd name="connsiteY2" fmla="*/ 4076 h 564062"/>
                    <a:gd name="connsiteX3" fmla="*/ 104749 w 526993"/>
                    <a:gd name="connsiteY3" fmla="*/ 319539 h 564062"/>
                    <a:gd name="connsiteX4" fmla="*/ 37532 w 526993"/>
                    <a:gd name="connsiteY4" fmla="*/ 212017 h 564062"/>
                    <a:gd name="connsiteX5" fmla="*/ 804 w 526993"/>
                    <a:gd name="connsiteY5" fmla="*/ 323099 h 564062"/>
                    <a:gd name="connsiteX6" fmla="*/ 33559 w 526993"/>
                    <a:gd name="connsiteY6" fmla="*/ 483905 h 564062"/>
                    <a:gd name="connsiteX7" fmla="*/ 226406 w 526993"/>
                    <a:gd name="connsiteY7" fmla="*/ 561851 h 564062"/>
                    <a:gd name="connsiteX8" fmla="*/ 519232 w 526993"/>
                    <a:gd name="connsiteY8" fmla="*/ 312291 h 564062"/>
                    <a:gd name="connsiteX9" fmla="*/ 460644 w 526993"/>
                    <a:gd name="connsiteY9" fmla="*/ 332538 h 564062"/>
                    <a:gd name="connsiteX10" fmla="*/ 411534 w 526993"/>
                    <a:gd name="connsiteY10" fmla="*/ 120483 h 564062"/>
                    <a:gd name="connsiteX0" fmla="*/ 411534 w 519232"/>
                    <a:gd name="connsiteY0" fmla="*/ 120483 h 562802"/>
                    <a:gd name="connsiteX1" fmla="*/ 345013 w 519232"/>
                    <a:gd name="connsiteY1" fmla="*/ 225185 h 562802"/>
                    <a:gd name="connsiteX2" fmla="*/ 186387 w 519232"/>
                    <a:gd name="connsiteY2" fmla="*/ 4076 h 562802"/>
                    <a:gd name="connsiteX3" fmla="*/ 104749 w 519232"/>
                    <a:gd name="connsiteY3" fmla="*/ 319539 h 562802"/>
                    <a:gd name="connsiteX4" fmla="*/ 37532 w 519232"/>
                    <a:gd name="connsiteY4" fmla="*/ 212017 h 562802"/>
                    <a:gd name="connsiteX5" fmla="*/ 804 w 519232"/>
                    <a:gd name="connsiteY5" fmla="*/ 323099 h 562802"/>
                    <a:gd name="connsiteX6" fmla="*/ 33559 w 519232"/>
                    <a:gd name="connsiteY6" fmla="*/ 483905 h 562802"/>
                    <a:gd name="connsiteX7" fmla="*/ 226406 w 519232"/>
                    <a:gd name="connsiteY7" fmla="*/ 561851 h 562802"/>
                    <a:gd name="connsiteX8" fmla="*/ 519232 w 519232"/>
                    <a:gd name="connsiteY8" fmla="*/ 312291 h 562802"/>
                    <a:gd name="connsiteX9" fmla="*/ 460644 w 519232"/>
                    <a:gd name="connsiteY9" fmla="*/ 332538 h 562802"/>
                    <a:gd name="connsiteX10" fmla="*/ 411534 w 519232"/>
                    <a:gd name="connsiteY10" fmla="*/ 120483 h 562802"/>
                    <a:gd name="connsiteX0" fmla="*/ 411534 w 519232"/>
                    <a:gd name="connsiteY0" fmla="*/ 120483 h 571352"/>
                    <a:gd name="connsiteX1" fmla="*/ 345013 w 519232"/>
                    <a:gd name="connsiteY1" fmla="*/ 225185 h 571352"/>
                    <a:gd name="connsiteX2" fmla="*/ 186387 w 519232"/>
                    <a:gd name="connsiteY2" fmla="*/ 4076 h 571352"/>
                    <a:gd name="connsiteX3" fmla="*/ 104749 w 519232"/>
                    <a:gd name="connsiteY3" fmla="*/ 319539 h 571352"/>
                    <a:gd name="connsiteX4" fmla="*/ 37532 w 519232"/>
                    <a:gd name="connsiteY4" fmla="*/ 212017 h 571352"/>
                    <a:gd name="connsiteX5" fmla="*/ 804 w 519232"/>
                    <a:gd name="connsiteY5" fmla="*/ 323099 h 571352"/>
                    <a:gd name="connsiteX6" fmla="*/ 33559 w 519232"/>
                    <a:gd name="connsiteY6" fmla="*/ 483905 h 571352"/>
                    <a:gd name="connsiteX7" fmla="*/ 254180 w 519232"/>
                    <a:gd name="connsiteY7" fmla="*/ 570784 h 571352"/>
                    <a:gd name="connsiteX8" fmla="*/ 519232 w 519232"/>
                    <a:gd name="connsiteY8" fmla="*/ 312291 h 571352"/>
                    <a:gd name="connsiteX9" fmla="*/ 460644 w 519232"/>
                    <a:gd name="connsiteY9" fmla="*/ 332538 h 571352"/>
                    <a:gd name="connsiteX10" fmla="*/ 411534 w 519232"/>
                    <a:gd name="connsiteY10" fmla="*/ 120483 h 571352"/>
                    <a:gd name="connsiteX0" fmla="*/ 411534 w 519232"/>
                    <a:gd name="connsiteY0" fmla="*/ 120483 h 575263"/>
                    <a:gd name="connsiteX1" fmla="*/ 345013 w 519232"/>
                    <a:gd name="connsiteY1" fmla="*/ 225185 h 575263"/>
                    <a:gd name="connsiteX2" fmla="*/ 186387 w 519232"/>
                    <a:gd name="connsiteY2" fmla="*/ 4076 h 575263"/>
                    <a:gd name="connsiteX3" fmla="*/ 104749 w 519232"/>
                    <a:gd name="connsiteY3" fmla="*/ 319539 h 575263"/>
                    <a:gd name="connsiteX4" fmla="*/ 37532 w 519232"/>
                    <a:gd name="connsiteY4" fmla="*/ 212017 h 575263"/>
                    <a:gd name="connsiteX5" fmla="*/ 804 w 519232"/>
                    <a:gd name="connsiteY5" fmla="*/ 323099 h 575263"/>
                    <a:gd name="connsiteX6" fmla="*/ 33559 w 519232"/>
                    <a:gd name="connsiteY6" fmla="*/ 483905 h 575263"/>
                    <a:gd name="connsiteX7" fmla="*/ 254180 w 519232"/>
                    <a:gd name="connsiteY7" fmla="*/ 570784 h 575263"/>
                    <a:gd name="connsiteX8" fmla="*/ 519232 w 519232"/>
                    <a:gd name="connsiteY8" fmla="*/ 312291 h 575263"/>
                    <a:gd name="connsiteX9" fmla="*/ 460644 w 519232"/>
                    <a:gd name="connsiteY9" fmla="*/ 332538 h 575263"/>
                    <a:gd name="connsiteX10" fmla="*/ 411534 w 519232"/>
                    <a:gd name="connsiteY10" fmla="*/ 120483 h 575263"/>
                    <a:gd name="connsiteX0" fmla="*/ 411534 w 519232"/>
                    <a:gd name="connsiteY0" fmla="*/ 120483 h 574030"/>
                    <a:gd name="connsiteX1" fmla="*/ 345013 w 519232"/>
                    <a:gd name="connsiteY1" fmla="*/ 225185 h 574030"/>
                    <a:gd name="connsiteX2" fmla="*/ 186387 w 519232"/>
                    <a:gd name="connsiteY2" fmla="*/ 4076 h 574030"/>
                    <a:gd name="connsiteX3" fmla="*/ 104749 w 519232"/>
                    <a:gd name="connsiteY3" fmla="*/ 319539 h 574030"/>
                    <a:gd name="connsiteX4" fmla="*/ 37532 w 519232"/>
                    <a:gd name="connsiteY4" fmla="*/ 212017 h 574030"/>
                    <a:gd name="connsiteX5" fmla="*/ 804 w 519232"/>
                    <a:gd name="connsiteY5" fmla="*/ 323099 h 574030"/>
                    <a:gd name="connsiteX6" fmla="*/ 33559 w 519232"/>
                    <a:gd name="connsiteY6" fmla="*/ 483905 h 574030"/>
                    <a:gd name="connsiteX7" fmla="*/ 254180 w 519232"/>
                    <a:gd name="connsiteY7" fmla="*/ 570784 h 574030"/>
                    <a:gd name="connsiteX8" fmla="*/ 519232 w 519232"/>
                    <a:gd name="connsiteY8" fmla="*/ 312291 h 574030"/>
                    <a:gd name="connsiteX9" fmla="*/ 460644 w 519232"/>
                    <a:gd name="connsiteY9" fmla="*/ 332538 h 574030"/>
                    <a:gd name="connsiteX10" fmla="*/ 411534 w 519232"/>
                    <a:gd name="connsiteY10" fmla="*/ 120483 h 574030"/>
                    <a:gd name="connsiteX0" fmla="*/ 411534 w 519232"/>
                    <a:gd name="connsiteY0" fmla="*/ 120483 h 572486"/>
                    <a:gd name="connsiteX1" fmla="*/ 345013 w 519232"/>
                    <a:gd name="connsiteY1" fmla="*/ 225185 h 572486"/>
                    <a:gd name="connsiteX2" fmla="*/ 186387 w 519232"/>
                    <a:gd name="connsiteY2" fmla="*/ 4076 h 572486"/>
                    <a:gd name="connsiteX3" fmla="*/ 104749 w 519232"/>
                    <a:gd name="connsiteY3" fmla="*/ 319539 h 572486"/>
                    <a:gd name="connsiteX4" fmla="*/ 37532 w 519232"/>
                    <a:gd name="connsiteY4" fmla="*/ 212017 h 572486"/>
                    <a:gd name="connsiteX5" fmla="*/ 804 w 519232"/>
                    <a:gd name="connsiteY5" fmla="*/ 323099 h 572486"/>
                    <a:gd name="connsiteX6" fmla="*/ 33559 w 519232"/>
                    <a:gd name="connsiteY6" fmla="*/ 483905 h 572486"/>
                    <a:gd name="connsiteX7" fmla="*/ 254180 w 519232"/>
                    <a:gd name="connsiteY7" fmla="*/ 570784 h 572486"/>
                    <a:gd name="connsiteX8" fmla="*/ 519232 w 519232"/>
                    <a:gd name="connsiteY8" fmla="*/ 312291 h 572486"/>
                    <a:gd name="connsiteX9" fmla="*/ 460644 w 519232"/>
                    <a:gd name="connsiteY9" fmla="*/ 332538 h 572486"/>
                    <a:gd name="connsiteX10" fmla="*/ 411534 w 519232"/>
                    <a:gd name="connsiteY10" fmla="*/ 120483 h 572486"/>
                    <a:gd name="connsiteX0" fmla="*/ 410972 w 518670"/>
                    <a:gd name="connsiteY0" fmla="*/ 120483 h 576651"/>
                    <a:gd name="connsiteX1" fmla="*/ 344451 w 518670"/>
                    <a:gd name="connsiteY1" fmla="*/ 225185 h 576651"/>
                    <a:gd name="connsiteX2" fmla="*/ 185825 w 518670"/>
                    <a:gd name="connsiteY2" fmla="*/ 4076 h 576651"/>
                    <a:gd name="connsiteX3" fmla="*/ 104187 w 518670"/>
                    <a:gd name="connsiteY3" fmla="*/ 319539 h 576651"/>
                    <a:gd name="connsiteX4" fmla="*/ 36970 w 518670"/>
                    <a:gd name="connsiteY4" fmla="*/ 212017 h 576651"/>
                    <a:gd name="connsiteX5" fmla="*/ 242 w 518670"/>
                    <a:gd name="connsiteY5" fmla="*/ 323099 h 576651"/>
                    <a:gd name="connsiteX6" fmla="*/ 35681 w 518670"/>
                    <a:gd name="connsiteY6" fmla="*/ 473633 h 576651"/>
                    <a:gd name="connsiteX7" fmla="*/ 253618 w 518670"/>
                    <a:gd name="connsiteY7" fmla="*/ 570784 h 576651"/>
                    <a:gd name="connsiteX8" fmla="*/ 518670 w 518670"/>
                    <a:gd name="connsiteY8" fmla="*/ 312291 h 576651"/>
                    <a:gd name="connsiteX9" fmla="*/ 460082 w 518670"/>
                    <a:gd name="connsiteY9" fmla="*/ 332538 h 576651"/>
                    <a:gd name="connsiteX10" fmla="*/ 410972 w 518670"/>
                    <a:gd name="connsiteY10" fmla="*/ 120483 h 576651"/>
                    <a:gd name="connsiteX0" fmla="*/ 410837 w 518535"/>
                    <a:gd name="connsiteY0" fmla="*/ 120483 h 575939"/>
                    <a:gd name="connsiteX1" fmla="*/ 344316 w 518535"/>
                    <a:gd name="connsiteY1" fmla="*/ 225185 h 575939"/>
                    <a:gd name="connsiteX2" fmla="*/ 185690 w 518535"/>
                    <a:gd name="connsiteY2" fmla="*/ 4076 h 575939"/>
                    <a:gd name="connsiteX3" fmla="*/ 104052 w 518535"/>
                    <a:gd name="connsiteY3" fmla="*/ 319539 h 575939"/>
                    <a:gd name="connsiteX4" fmla="*/ 36835 w 518535"/>
                    <a:gd name="connsiteY4" fmla="*/ 212017 h 575939"/>
                    <a:gd name="connsiteX5" fmla="*/ 107 w 518535"/>
                    <a:gd name="connsiteY5" fmla="*/ 323099 h 575939"/>
                    <a:gd name="connsiteX6" fmla="*/ 36483 w 518535"/>
                    <a:gd name="connsiteY6" fmla="*/ 467083 h 575939"/>
                    <a:gd name="connsiteX7" fmla="*/ 253483 w 518535"/>
                    <a:gd name="connsiteY7" fmla="*/ 570784 h 575939"/>
                    <a:gd name="connsiteX8" fmla="*/ 518535 w 518535"/>
                    <a:gd name="connsiteY8" fmla="*/ 312291 h 575939"/>
                    <a:gd name="connsiteX9" fmla="*/ 459947 w 518535"/>
                    <a:gd name="connsiteY9" fmla="*/ 332538 h 575939"/>
                    <a:gd name="connsiteX10" fmla="*/ 410837 w 518535"/>
                    <a:gd name="connsiteY10" fmla="*/ 120483 h 575939"/>
                    <a:gd name="connsiteX0" fmla="*/ 410837 w 518535"/>
                    <a:gd name="connsiteY0" fmla="*/ 120483 h 575289"/>
                    <a:gd name="connsiteX1" fmla="*/ 344316 w 518535"/>
                    <a:gd name="connsiteY1" fmla="*/ 225185 h 575289"/>
                    <a:gd name="connsiteX2" fmla="*/ 185690 w 518535"/>
                    <a:gd name="connsiteY2" fmla="*/ 4076 h 575289"/>
                    <a:gd name="connsiteX3" fmla="*/ 104052 w 518535"/>
                    <a:gd name="connsiteY3" fmla="*/ 319539 h 575289"/>
                    <a:gd name="connsiteX4" fmla="*/ 36835 w 518535"/>
                    <a:gd name="connsiteY4" fmla="*/ 212017 h 575289"/>
                    <a:gd name="connsiteX5" fmla="*/ 107 w 518535"/>
                    <a:gd name="connsiteY5" fmla="*/ 323099 h 575289"/>
                    <a:gd name="connsiteX6" fmla="*/ 36483 w 518535"/>
                    <a:gd name="connsiteY6" fmla="*/ 467083 h 575289"/>
                    <a:gd name="connsiteX7" fmla="*/ 253483 w 518535"/>
                    <a:gd name="connsiteY7" fmla="*/ 570784 h 575289"/>
                    <a:gd name="connsiteX8" fmla="*/ 518535 w 518535"/>
                    <a:gd name="connsiteY8" fmla="*/ 312291 h 575289"/>
                    <a:gd name="connsiteX9" fmla="*/ 459947 w 518535"/>
                    <a:gd name="connsiteY9" fmla="*/ 332538 h 575289"/>
                    <a:gd name="connsiteX10" fmla="*/ 410837 w 518535"/>
                    <a:gd name="connsiteY10" fmla="*/ 120483 h 575289"/>
                    <a:gd name="connsiteX0" fmla="*/ 410837 w 518535"/>
                    <a:gd name="connsiteY0" fmla="*/ 120483 h 572751"/>
                    <a:gd name="connsiteX1" fmla="*/ 344316 w 518535"/>
                    <a:gd name="connsiteY1" fmla="*/ 225185 h 572751"/>
                    <a:gd name="connsiteX2" fmla="*/ 185690 w 518535"/>
                    <a:gd name="connsiteY2" fmla="*/ 4076 h 572751"/>
                    <a:gd name="connsiteX3" fmla="*/ 104052 w 518535"/>
                    <a:gd name="connsiteY3" fmla="*/ 319539 h 572751"/>
                    <a:gd name="connsiteX4" fmla="*/ 36835 w 518535"/>
                    <a:gd name="connsiteY4" fmla="*/ 212017 h 572751"/>
                    <a:gd name="connsiteX5" fmla="*/ 107 w 518535"/>
                    <a:gd name="connsiteY5" fmla="*/ 323099 h 572751"/>
                    <a:gd name="connsiteX6" fmla="*/ 36483 w 518535"/>
                    <a:gd name="connsiteY6" fmla="*/ 467083 h 572751"/>
                    <a:gd name="connsiteX7" fmla="*/ 253483 w 518535"/>
                    <a:gd name="connsiteY7" fmla="*/ 570784 h 572751"/>
                    <a:gd name="connsiteX8" fmla="*/ 518535 w 518535"/>
                    <a:gd name="connsiteY8" fmla="*/ 312291 h 572751"/>
                    <a:gd name="connsiteX9" fmla="*/ 459947 w 518535"/>
                    <a:gd name="connsiteY9" fmla="*/ 332538 h 572751"/>
                    <a:gd name="connsiteX10" fmla="*/ 410837 w 518535"/>
                    <a:gd name="connsiteY10" fmla="*/ 120483 h 572751"/>
                    <a:gd name="connsiteX0" fmla="*/ 410837 w 518535"/>
                    <a:gd name="connsiteY0" fmla="*/ 120483 h 572258"/>
                    <a:gd name="connsiteX1" fmla="*/ 344316 w 518535"/>
                    <a:gd name="connsiteY1" fmla="*/ 225185 h 572258"/>
                    <a:gd name="connsiteX2" fmla="*/ 185690 w 518535"/>
                    <a:gd name="connsiteY2" fmla="*/ 4076 h 572258"/>
                    <a:gd name="connsiteX3" fmla="*/ 104052 w 518535"/>
                    <a:gd name="connsiteY3" fmla="*/ 319539 h 572258"/>
                    <a:gd name="connsiteX4" fmla="*/ 36835 w 518535"/>
                    <a:gd name="connsiteY4" fmla="*/ 212017 h 572258"/>
                    <a:gd name="connsiteX5" fmla="*/ 107 w 518535"/>
                    <a:gd name="connsiteY5" fmla="*/ 323099 h 572258"/>
                    <a:gd name="connsiteX6" fmla="*/ 36483 w 518535"/>
                    <a:gd name="connsiteY6" fmla="*/ 467083 h 572258"/>
                    <a:gd name="connsiteX7" fmla="*/ 253483 w 518535"/>
                    <a:gd name="connsiteY7" fmla="*/ 570784 h 572258"/>
                    <a:gd name="connsiteX8" fmla="*/ 518535 w 518535"/>
                    <a:gd name="connsiteY8" fmla="*/ 312291 h 572258"/>
                    <a:gd name="connsiteX9" fmla="*/ 459947 w 518535"/>
                    <a:gd name="connsiteY9" fmla="*/ 332538 h 572258"/>
                    <a:gd name="connsiteX10" fmla="*/ 410837 w 518535"/>
                    <a:gd name="connsiteY10" fmla="*/ 120483 h 572258"/>
                    <a:gd name="connsiteX0" fmla="*/ 410837 w 518535"/>
                    <a:gd name="connsiteY0" fmla="*/ 120483 h 572312"/>
                    <a:gd name="connsiteX1" fmla="*/ 344316 w 518535"/>
                    <a:gd name="connsiteY1" fmla="*/ 225185 h 572312"/>
                    <a:gd name="connsiteX2" fmla="*/ 185690 w 518535"/>
                    <a:gd name="connsiteY2" fmla="*/ 4076 h 572312"/>
                    <a:gd name="connsiteX3" fmla="*/ 104052 w 518535"/>
                    <a:gd name="connsiteY3" fmla="*/ 319539 h 572312"/>
                    <a:gd name="connsiteX4" fmla="*/ 36835 w 518535"/>
                    <a:gd name="connsiteY4" fmla="*/ 212017 h 572312"/>
                    <a:gd name="connsiteX5" fmla="*/ 107 w 518535"/>
                    <a:gd name="connsiteY5" fmla="*/ 323099 h 572312"/>
                    <a:gd name="connsiteX6" fmla="*/ 36483 w 518535"/>
                    <a:gd name="connsiteY6" fmla="*/ 467083 h 572312"/>
                    <a:gd name="connsiteX7" fmla="*/ 253483 w 518535"/>
                    <a:gd name="connsiteY7" fmla="*/ 570784 h 572312"/>
                    <a:gd name="connsiteX8" fmla="*/ 518535 w 518535"/>
                    <a:gd name="connsiteY8" fmla="*/ 312291 h 572312"/>
                    <a:gd name="connsiteX9" fmla="*/ 459947 w 518535"/>
                    <a:gd name="connsiteY9" fmla="*/ 332538 h 572312"/>
                    <a:gd name="connsiteX10" fmla="*/ 410837 w 518535"/>
                    <a:gd name="connsiteY10" fmla="*/ 120483 h 572312"/>
                    <a:gd name="connsiteX0" fmla="*/ 411500 w 519198"/>
                    <a:gd name="connsiteY0" fmla="*/ 120483 h 575975"/>
                    <a:gd name="connsiteX1" fmla="*/ 344979 w 519198"/>
                    <a:gd name="connsiteY1" fmla="*/ 225185 h 575975"/>
                    <a:gd name="connsiteX2" fmla="*/ 186353 w 519198"/>
                    <a:gd name="connsiteY2" fmla="*/ 4076 h 575975"/>
                    <a:gd name="connsiteX3" fmla="*/ 104715 w 519198"/>
                    <a:gd name="connsiteY3" fmla="*/ 319539 h 575975"/>
                    <a:gd name="connsiteX4" fmla="*/ 37498 w 519198"/>
                    <a:gd name="connsiteY4" fmla="*/ 212017 h 575975"/>
                    <a:gd name="connsiteX5" fmla="*/ 770 w 519198"/>
                    <a:gd name="connsiteY5" fmla="*/ 323099 h 575975"/>
                    <a:gd name="connsiteX6" fmla="*/ 33660 w 519198"/>
                    <a:gd name="connsiteY6" fmla="*/ 474529 h 575975"/>
                    <a:gd name="connsiteX7" fmla="*/ 254146 w 519198"/>
                    <a:gd name="connsiteY7" fmla="*/ 570784 h 575975"/>
                    <a:gd name="connsiteX8" fmla="*/ 519198 w 519198"/>
                    <a:gd name="connsiteY8" fmla="*/ 312291 h 575975"/>
                    <a:gd name="connsiteX9" fmla="*/ 460610 w 519198"/>
                    <a:gd name="connsiteY9" fmla="*/ 332538 h 575975"/>
                    <a:gd name="connsiteX10" fmla="*/ 411500 w 519198"/>
                    <a:gd name="connsiteY10" fmla="*/ 120483 h 575975"/>
                    <a:gd name="connsiteX0" fmla="*/ 411500 w 519198"/>
                    <a:gd name="connsiteY0" fmla="*/ 120483 h 571759"/>
                    <a:gd name="connsiteX1" fmla="*/ 344979 w 519198"/>
                    <a:gd name="connsiteY1" fmla="*/ 225185 h 571759"/>
                    <a:gd name="connsiteX2" fmla="*/ 186353 w 519198"/>
                    <a:gd name="connsiteY2" fmla="*/ 4076 h 571759"/>
                    <a:gd name="connsiteX3" fmla="*/ 104715 w 519198"/>
                    <a:gd name="connsiteY3" fmla="*/ 319539 h 571759"/>
                    <a:gd name="connsiteX4" fmla="*/ 37498 w 519198"/>
                    <a:gd name="connsiteY4" fmla="*/ 212017 h 571759"/>
                    <a:gd name="connsiteX5" fmla="*/ 770 w 519198"/>
                    <a:gd name="connsiteY5" fmla="*/ 323099 h 571759"/>
                    <a:gd name="connsiteX6" fmla="*/ 33660 w 519198"/>
                    <a:gd name="connsiteY6" fmla="*/ 474529 h 571759"/>
                    <a:gd name="connsiteX7" fmla="*/ 254146 w 519198"/>
                    <a:gd name="connsiteY7" fmla="*/ 570784 h 571759"/>
                    <a:gd name="connsiteX8" fmla="*/ 519198 w 519198"/>
                    <a:gd name="connsiteY8" fmla="*/ 312291 h 571759"/>
                    <a:gd name="connsiteX9" fmla="*/ 460610 w 519198"/>
                    <a:gd name="connsiteY9" fmla="*/ 332538 h 571759"/>
                    <a:gd name="connsiteX10" fmla="*/ 411500 w 519198"/>
                    <a:gd name="connsiteY10" fmla="*/ 120483 h 571759"/>
                    <a:gd name="connsiteX0" fmla="*/ 411500 w 519198"/>
                    <a:gd name="connsiteY0" fmla="*/ 120483 h 571761"/>
                    <a:gd name="connsiteX1" fmla="*/ 344979 w 519198"/>
                    <a:gd name="connsiteY1" fmla="*/ 225185 h 571761"/>
                    <a:gd name="connsiteX2" fmla="*/ 186353 w 519198"/>
                    <a:gd name="connsiteY2" fmla="*/ 4076 h 571761"/>
                    <a:gd name="connsiteX3" fmla="*/ 104715 w 519198"/>
                    <a:gd name="connsiteY3" fmla="*/ 319539 h 571761"/>
                    <a:gd name="connsiteX4" fmla="*/ 37498 w 519198"/>
                    <a:gd name="connsiteY4" fmla="*/ 212017 h 571761"/>
                    <a:gd name="connsiteX5" fmla="*/ 770 w 519198"/>
                    <a:gd name="connsiteY5" fmla="*/ 323099 h 571761"/>
                    <a:gd name="connsiteX6" fmla="*/ 33660 w 519198"/>
                    <a:gd name="connsiteY6" fmla="*/ 474529 h 571761"/>
                    <a:gd name="connsiteX7" fmla="*/ 254146 w 519198"/>
                    <a:gd name="connsiteY7" fmla="*/ 570784 h 571761"/>
                    <a:gd name="connsiteX8" fmla="*/ 519198 w 519198"/>
                    <a:gd name="connsiteY8" fmla="*/ 312291 h 571761"/>
                    <a:gd name="connsiteX9" fmla="*/ 460610 w 519198"/>
                    <a:gd name="connsiteY9" fmla="*/ 332538 h 571761"/>
                    <a:gd name="connsiteX10" fmla="*/ 411500 w 519198"/>
                    <a:gd name="connsiteY10" fmla="*/ 120483 h 571761"/>
                    <a:gd name="connsiteX0" fmla="*/ 411500 w 519198"/>
                    <a:gd name="connsiteY0" fmla="*/ 120483 h 571759"/>
                    <a:gd name="connsiteX1" fmla="*/ 344979 w 519198"/>
                    <a:gd name="connsiteY1" fmla="*/ 225185 h 571759"/>
                    <a:gd name="connsiteX2" fmla="*/ 186353 w 519198"/>
                    <a:gd name="connsiteY2" fmla="*/ 4076 h 571759"/>
                    <a:gd name="connsiteX3" fmla="*/ 104715 w 519198"/>
                    <a:gd name="connsiteY3" fmla="*/ 319539 h 571759"/>
                    <a:gd name="connsiteX4" fmla="*/ 37498 w 519198"/>
                    <a:gd name="connsiteY4" fmla="*/ 212017 h 571759"/>
                    <a:gd name="connsiteX5" fmla="*/ 770 w 519198"/>
                    <a:gd name="connsiteY5" fmla="*/ 323099 h 571759"/>
                    <a:gd name="connsiteX6" fmla="*/ 33660 w 519198"/>
                    <a:gd name="connsiteY6" fmla="*/ 474529 h 571759"/>
                    <a:gd name="connsiteX7" fmla="*/ 254146 w 519198"/>
                    <a:gd name="connsiteY7" fmla="*/ 570784 h 571759"/>
                    <a:gd name="connsiteX8" fmla="*/ 519198 w 519198"/>
                    <a:gd name="connsiteY8" fmla="*/ 312291 h 571759"/>
                    <a:gd name="connsiteX9" fmla="*/ 460610 w 519198"/>
                    <a:gd name="connsiteY9" fmla="*/ 332538 h 571759"/>
                    <a:gd name="connsiteX10" fmla="*/ 411500 w 519198"/>
                    <a:gd name="connsiteY10" fmla="*/ 120483 h 571759"/>
                    <a:gd name="connsiteX0" fmla="*/ 411500 w 519198"/>
                    <a:gd name="connsiteY0" fmla="*/ 120483 h 571761"/>
                    <a:gd name="connsiteX1" fmla="*/ 344979 w 519198"/>
                    <a:gd name="connsiteY1" fmla="*/ 225185 h 571761"/>
                    <a:gd name="connsiteX2" fmla="*/ 186353 w 519198"/>
                    <a:gd name="connsiteY2" fmla="*/ 4076 h 571761"/>
                    <a:gd name="connsiteX3" fmla="*/ 104715 w 519198"/>
                    <a:gd name="connsiteY3" fmla="*/ 319539 h 571761"/>
                    <a:gd name="connsiteX4" fmla="*/ 37498 w 519198"/>
                    <a:gd name="connsiteY4" fmla="*/ 212017 h 571761"/>
                    <a:gd name="connsiteX5" fmla="*/ 770 w 519198"/>
                    <a:gd name="connsiteY5" fmla="*/ 323099 h 571761"/>
                    <a:gd name="connsiteX6" fmla="*/ 33660 w 519198"/>
                    <a:gd name="connsiteY6" fmla="*/ 474529 h 571761"/>
                    <a:gd name="connsiteX7" fmla="*/ 254146 w 519198"/>
                    <a:gd name="connsiteY7" fmla="*/ 570784 h 571761"/>
                    <a:gd name="connsiteX8" fmla="*/ 519198 w 519198"/>
                    <a:gd name="connsiteY8" fmla="*/ 312291 h 571761"/>
                    <a:gd name="connsiteX9" fmla="*/ 460610 w 519198"/>
                    <a:gd name="connsiteY9" fmla="*/ 332538 h 571761"/>
                    <a:gd name="connsiteX10" fmla="*/ 411500 w 519198"/>
                    <a:gd name="connsiteY10" fmla="*/ 120483 h 571761"/>
                    <a:gd name="connsiteX0" fmla="*/ 411500 w 518797"/>
                    <a:gd name="connsiteY0" fmla="*/ 120483 h 574624"/>
                    <a:gd name="connsiteX1" fmla="*/ 344979 w 518797"/>
                    <a:gd name="connsiteY1" fmla="*/ 225185 h 574624"/>
                    <a:gd name="connsiteX2" fmla="*/ 186353 w 518797"/>
                    <a:gd name="connsiteY2" fmla="*/ 4076 h 574624"/>
                    <a:gd name="connsiteX3" fmla="*/ 104715 w 518797"/>
                    <a:gd name="connsiteY3" fmla="*/ 319539 h 574624"/>
                    <a:gd name="connsiteX4" fmla="*/ 37498 w 518797"/>
                    <a:gd name="connsiteY4" fmla="*/ 212017 h 574624"/>
                    <a:gd name="connsiteX5" fmla="*/ 770 w 518797"/>
                    <a:gd name="connsiteY5" fmla="*/ 323099 h 574624"/>
                    <a:gd name="connsiteX6" fmla="*/ 33660 w 518797"/>
                    <a:gd name="connsiteY6" fmla="*/ 474529 h 574624"/>
                    <a:gd name="connsiteX7" fmla="*/ 254146 w 518797"/>
                    <a:gd name="connsiteY7" fmla="*/ 570784 h 574624"/>
                    <a:gd name="connsiteX8" fmla="*/ 518797 w 518797"/>
                    <a:gd name="connsiteY8" fmla="*/ 340431 h 574624"/>
                    <a:gd name="connsiteX9" fmla="*/ 460610 w 518797"/>
                    <a:gd name="connsiteY9" fmla="*/ 332538 h 574624"/>
                    <a:gd name="connsiteX10" fmla="*/ 411500 w 518797"/>
                    <a:gd name="connsiteY10" fmla="*/ 120483 h 574624"/>
                    <a:gd name="connsiteX0" fmla="*/ 411500 w 518797"/>
                    <a:gd name="connsiteY0" fmla="*/ 120483 h 576661"/>
                    <a:gd name="connsiteX1" fmla="*/ 344979 w 518797"/>
                    <a:gd name="connsiteY1" fmla="*/ 225185 h 576661"/>
                    <a:gd name="connsiteX2" fmla="*/ 186353 w 518797"/>
                    <a:gd name="connsiteY2" fmla="*/ 4076 h 576661"/>
                    <a:gd name="connsiteX3" fmla="*/ 104715 w 518797"/>
                    <a:gd name="connsiteY3" fmla="*/ 319539 h 576661"/>
                    <a:gd name="connsiteX4" fmla="*/ 37498 w 518797"/>
                    <a:gd name="connsiteY4" fmla="*/ 212017 h 576661"/>
                    <a:gd name="connsiteX5" fmla="*/ 770 w 518797"/>
                    <a:gd name="connsiteY5" fmla="*/ 323099 h 576661"/>
                    <a:gd name="connsiteX6" fmla="*/ 33660 w 518797"/>
                    <a:gd name="connsiteY6" fmla="*/ 474529 h 576661"/>
                    <a:gd name="connsiteX7" fmla="*/ 254146 w 518797"/>
                    <a:gd name="connsiteY7" fmla="*/ 570784 h 576661"/>
                    <a:gd name="connsiteX8" fmla="*/ 518797 w 518797"/>
                    <a:gd name="connsiteY8" fmla="*/ 340431 h 576661"/>
                    <a:gd name="connsiteX9" fmla="*/ 460610 w 518797"/>
                    <a:gd name="connsiteY9" fmla="*/ 332538 h 576661"/>
                    <a:gd name="connsiteX10" fmla="*/ 411500 w 518797"/>
                    <a:gd name="connsiteY10" fmla="*/ 120483 h 576661"/>
                    <a:gd name="connsiteX0" fmla="*/ 411500 w 518797"/>
                    <a:gd name="connsiteY0" fmla="*/ 120483 h 577451"/>
                    <a:gd name="connsiteX1" fmla="*/ 344979 w 518797"/>
                    <a:gd name="connsiteY1" fmla="*/ 225185 h 577451"/>
                    <a:gd name="connsiteX2" fmla="*/ 186353 w 518797"/>
                    <a:gd name="connsiteY2" fmla="*/ 4076 h 577451"/>
                    <a:gd name="connsiteX3" fmla="*/ 104715 w 518797"/>
                    <a:gd name="connsiteY3" fmla="*/ 319539 h 577451"/>
                    <a:gd name="connsiteX4" fmla="*/ 37498 w 518797"/>
                    <a:gd name="connsiteY4" fmla="*/ 212017 h 577451"/>
                    <a:gd name="connsiteX5" fmla="*/ 770 w 518797"/>
                    <a:gd name="connsiteY5" fmla="*/ 323099 h 577451"/>
                    <a:gd name="connsiteX6" fmla="*/ 33660 w 518797"/>
                    <a:gd name="connsiteY6" fmla="*/ 474529 h 577451"/>
                    <a:gd name="connsiteX7" fmla="*/ 254146 w 518797"/>
                    <a:gd name="connsiteY7" fmla="*/ 570784 h 577451"/>
                    <a:gd name="connsiteX8" fmla="*/ 518797 w 518797"/>
                    <a:gd name="connsiteY8" fmla="*/ 340431 h 577451"/>
                    <a:gd name="connsiteX9" fmla="*/ 460610 w 518797"/>
                    <a:gd name="connsiteY9" fmla="*/ 332538 h 577451"/>
                    <a:gd name="connsiteX10" fmla="*/ 411500 w 518797"/>
                    <a:gd name="connsiteY10" fmla="*/ 120483 h 577451"/>
                    <a:gd name="connsiteX0" fmla="*/ 411500 w 518797"/>
                    <a:gd name="connsiteY0" fmla="*/ 120483 h 575397"/>
                    <a:gd name="connsiteX1" fmla="*/ 344979 w 518797"/>
                    <a:gd name="connsiteY1" fmla="*/ 225185 h 575397"/>
                    <a:gd name="connsiteX2" fmla="*/ 186353 w 518797"/>
                    <a:gd name="connsiteY2" fmla="*/ 4076 h 575397"/>
                    <a:gd name="connsiteX3" fmla="*/ 104715 w 518797"/>
                    <a:gd name="connsiteY3" fmla="*/ 319539 h 575397"/>
                    <a:gd name="connsiteX4" fmla="*/ 37498 w 518797"/>
                    <a:gd name="connsiteY4" fmla="*/ 212017 h 575397"/>
                    <a:gd name="connsiteX5" fmla="*/ 770 w 518797"/>
                    <a:gd name="connsiteY5" fmla="*/ 323099 h 575397"/>
                    <a:gd name="connsiteX6" fmla="*/ 33660 w 518797"/>
                    <a:gd name="connsiteY6" fmla="*/ 474529 h 575397"/>
                    <a:gd name="connsiteX7" fmla="*/ 254146 w 518797"/>
                    <a:gd name="connsiteY7" fmla="*/ 570784 h 575397"/>
                    <a:gd name="connsiteX8" fmla="*/ 518797 w 518797"/>
                    <a:gd name="connsiteY8" fmla="*/ 340431 h 575397"/>
                    <a:gd name="connsiteX9" fmla="*/ 460610 w 518797"/>
                    <a:gd name="connsiteY9" fmla="*/ 332538 h 575397"/>
                    <a:gd name="connsiteX10" fmla="*/ 411500 w 518797"/>
                    <a:gd name="connsiteY10" fmla="*/ 120483 h 575397"/>
                    <a:gd name="connsiteX0" fmla="*/ 411500 w 518797"/>
                    <a:gd name="connsiteY0" fmla="*/ 120483 h 559542"/>
                    <a:gd name="connsiteX1" fmla="*/ 344979 w 518797"/>
                    <a:gd name="connsiteY1" fmla="*/ 225185 h 559542"/>
                    <a:gd name="connsiteX2" fmla="*/ 186353 w 518797"/>
                    <a:gd name="connsiteY2" fmla="*/ 4076 h 559542"/>
                    <a:gd name="connsiteX3" fmla="*/ 104715 w 518797"/>
                    <a:gd name="connsiteY3" fmla="*/ 319539 h 559542"/>
                    <a:gd name="connsiteX4" fmla="*/ 37498 w 518797"/>
                    <a:gd name="connsiteY4" fmla="*/ 212017 h 559542"/>
                    <a:gd name="connsiteX5" fmla="*/ 770 w 518797"/>
                    <a:gd name="connsiteY5" fmla="*/ 323099 h 559542"/>
                    <a:gd name="connsiteX6" fmla="*/ 33660 w 518797"/>
                    <a:gd name="connsiteY6" fmla="*/ 474529 h 559542"/>
                    <a:gd name="connsiteX7" fmla="*/ 298421 w 518797"/>
                    <a:gd name="connsiteY7" fmla="*/ 549045 h 559542"/>
                    <a:gd name="connsiteX8" fmla="*/ 518797 w 518797"/>
                    <a:gd name="connsiteY8" fmla="*/ 340431 h 559542"/>
                    <a:gd name="connsiteX9" fmla="*/ 460610 w 518797"/>
                    <a:gd name="connsiteY9" fmla="*/ 332538 h 559542"/>
                    <a:gd name="connsiteX10" fmla="*/ 411500 w 518797"/>
                    <a:gd name="connsiteY10" fmla="*/ 120483 h 559542"/>
                    <a:gd name="connsiteX0" fmla="*/ 411500 w 518797"/>
                    <a:gd name="connsiteY0" fmla="*/ 120483 h 562685"/>
                    <a:gd name="connsiteX1" fmla="*/ 344979 w 518797"/>
                    <a:gd name="connsiteY1" fmla="*/ 225185 h 562685"/>
                    <a:gd name="connsiteX2" fmla="*/ 186353 w 518797"/>
                    <a:gd name="connsiteY2" fmla="*/ 4076 h 562685"/>
                    <a:gd name="connsiteX3" fmla="*/ 104715 w 518797"/>
                    <a:gd name="connsiteY3" fmla="*/ 319539 h 562685"/>
                    <a:gd name="connsiteX4" fmla="*/ 37498 w 518797"/>
                    <a:gd name="connsiteY4" fmla="*/ 212017 h 562685"/>
                    <a:gd name="connsiteX5" fmla="*/ 770 w 518797"/>
                    <a:gd name="connsiteY5" fmla="*/ 323099 h 562685"/>
                    <a:gd name="connsiteX6" fmla="*/ 33660 w 518797"/>
                    <a:gd name="connsiteY6" fmla="*/ 474529 h 562685"/>
                    <a:gd name="connsiteX7" fmla="*/ 298421 w 518797"/>
                    <a:gd name="connsiteY7" fmla="*/ 549045 h 562685"/>
                    <a:gd name="connsiteX8" fmla="*/ 518797 w 518797"/>
                    <a:gd name="connsiteY8" fmla="*/ 340431 h 562685"/>
                    <a:gd name="connsiteX9" fmla="*/ 460610 w 518797"/>
                    <a:gd name="connsiteY9" fmla="*/ 332538 h 562685"/>
                    <a:gd name="connsiteX10" fmla="*/ 411500 w 518797"/>
                    <a:gd name="connsiteY10" fmla="*/ 120483 h 562685"/>
                    <a:gd name="connsiteX0" fmla="*/ 411500 w 518797"/>
                    <a:gd name="connsiteY0" fmla="*/ 120483 h 576164"/>
                    <a:gd name="connsiteX1" fmla="*/ 344979 w 518797"/>
                    <a:gd name="connsiteY1" fmla="*/ 225185 h 576164"/>
                    <a:gd name="connsiteX2" fmla="*/ 186353 w 518797"/>
                    <a:gd name="connsiteY2" fmla="*/ 4076 h 576164"/>
                    <a:gd name="connsiteX3" fmla="*/ 104715 w 518797"/>
                    <a:gd name="connsiteY3" fmla="*/ 319539 h 576164"/>
                    <a:gd name="connsiteX4" fmla="*/ 37498 w 518797"/>
                    <a:gd name="connsiteY4" fmla="*/ 212017 h 576164"/>
                    <a:gd name="connsiteX5" fmla="*/ 770 w 518797"/>
                    <a:gd name="connsiteY5" fmla="*/ 323099 h 576164"/>
                    <a:gd name="connsiteX6" fmla="*/ 33660 w 518797"/>
                    <a:gd name="connsiteY6" fmla="*/ 474529 h 576164"/>
                    <a:gd name="connsiteX7" fmla="*/ 183173 w 518797"/>
                    <a:gd name="connsiteY7" fmla="*/ 567658 h 576164"/>
                    <a:gd name="connsiteX8" fmla="*/ 518797 w 518797"/>
                    <a:gd name="connsiteY8" fmla="*/ 340431 h 576164"/>
                    <a:gd name="connsiteX9" fmla="*/ 460610 w 518797"/>
                    <a:gd name="connsiteY9" fmla="*/ 332538 h 576164"/>
                    <a:gd name="connsiteX10" fmla="*/ 411500 w 518797"/>
                    <a:gd name="connsiteY10" fmla="*/ 120483 h 576164"/>
                    <a:gd name="connsiteX0" fmla="*/ 411500 w 518797"/>
                    <a:gd name="connsiteY0" fmla="*/ 120483 h 572589"/>
                    <a:gd name="connsiteX1" fmla="*/ 344979 w 518797"/>
                    <a:gd name="connsiteY1" fmla="*/ 225185 h 572589"/>
                    <a:gd name="connsiteX2" fmla="*/ 186353 w 518797"/>
                    <a:gd name="connsiteY2" fmla="*/ 4076 h 572589"/>
                    <a:gd name="connsiteX3" fmla="*/ 104715 w 518797"/>
                    <a:gd name="connsiteY3" fmla="*/ 319539 h 572589"/>
                    <a:gd name="connsiteX4" fmla="*/ 37498 w 518797"/>
                    <a:gd name="connsiteY4" fmla="*/ 212017 h 572589"/>
                    <a:gd name="connsiteX5" fmla="*/ 770 w 518797"/>
                    <a:gd name="connsiteY5" fmla="*/ 323099 h 572589"/>
                    <a:gd name="connsiteX6" fmla="*/ 33660 w 518797"/>
                    <a:gd name="connsiteY6" fmla="*/ 474529 h 572589"/>
                    <a:gd name="connsiteX7" fmla="*/ 179015 w 518797"/>
                    <a:gd name="connsiteY7" fmla="*/ 562894 h 572589"/>
                    <a:gd name="connsiteX8" fmla="*/ 518797 w 518797"/>
                    <a:gd name="connsiteY8" fmla="*/ 340431 h 572589"/>
                    <a:gd name="connsiteX9" fmla="*/ 460610 w 518797"/>
                    <a:gd name="connsiteY9" fmla="*/ 332538 h 572589"/>
                    <a:gd name="connsiteX10" fmla="*/ 411500 w 518797"/>
                    <a:gd name="connsiteY10" fmla="*/ 120483 h 572589"/>
                    <a:gd name="connsiteX0" fmla="*/ 412236 w 519533"/>
                    <a:gd name="connsiteY0" fmla="*/ 120483 h 567147"/>
                    <a:gd name="connsiteX1" fmla="*/ 345715 w 519533"/>
                    <a:gd name="connsiteY1" fmla="*/ 225185 h 567147"/>
                    <a:gd name="connsiteX2" fmla="*/ 187089 w 519533"/>
                    <a:gd name="connsiteY2" fmla="*/ 4076 h 567147"/>
                    <a:gd name="connsiteX3" fmla="*/ 105451 w 519533"/>
                    <a:gd name="connsiteY3" fmla="*/ 319539 h 567147"/>
                    <a:gd name="connsiteX4" fmla="*/ 38234 w 519533"/>
                    <a:gd name="connsiteY4" fmla="*/ 212017 h 567147"/>
                    <a:gd name="connsiteX5" fmla="*/ 1506 w 519533"/>
                    <a:gd name="connsiteY5" fmla="*/ 323099 h 567147"/>
                    <a:gd name="connsiteX6" fmla="*/ 31846 w 519533"/>
                    <a:gd name="connsiteY6" fmla="*/ 475418 h 567147"/>
                    <a:gd name="connsiteX7" fmla="*/ 179751 w 519533"/>
                    <a:gd name="connsiteY7" fmla="*/ 562894 h 567147"/>
                    <a:gd name="connsiteX8" fmla="*/ 519533 w 519533"/>
                    <a:gd name="connsiteY8" fmla="*/ 340431 h 567147"/>
                    <a:gd name="connsiteX9" fmla="*/ 461346 w 519533"/>
                    <a:gd name="connsiteY9" fmla="*/ 332538 h 567147"/>
                    <a:gd name="connsiteX10" fmla="*/ 412236 w 519533"/>
                    <a:gd name="connsiteY10" fmla="*/ 120483 h 567147"/>
                    <a:gd name="connsiteX0" fmla="*/ 412236 w 519533"/>
                    <a:gd name="connsiteY0" fmla="*/ 120483 h 565796"/>
                    <a:gd name="connsiteX1" fmla="*/ 345715 w 519533"/>
                    <a:gd name="connsiteY1" fmla="*/ 225185 h 565796"/>
                    <a:gd name="connsiteX2" fmla="*/ 187089 w 519533"/>
                    <a:gd name="connsiteY2" fmla="*/ 4076 h 565796"/>
                    <a:gd name="connsiteX3" fmla="*/ 105451 w 519533"/>
                    <a:gd name="connsiteY3" fmla="*/ 319539 h 565796"/>
                    <a:gd name="connsiteX4" fmla="*/ 38234 w 519533"/>
                    <a:gd name="connsiteY4" fmla="*/ 212017 h 565796"/>
                    <a:gd name="connsiteX5" fmla="*/ 1506 w 519533"/>
                    <a:gd name="connsiteY5" fmla="*/ 323099 h 565796"/>
                    <a:gd name="connsiteX6" fmla="*/ 31846 w 519533"/>
                    <a:gd name="connsiteY6" fmla="*/ 475418 h 565796"/>
                    <a:gd name="connsiteX7" fmla="*/ 179751 w 519533"/>
                    <a:gd name="connsiteY7" fmla="*/ 562894 h 565796"/>
                    <a:gd name="connsiteX8" fmla="*/ 519533 w 519533"/>
                    <a:gd name="connsiteY8" fmla="*/ 340431 h 565796"/>
                    <a:gd name="connsiteX9" fmla="*/ 461346 w 519533"/>
                    <a:gd name="connsiteY9" fmla="*/ 332538 h 565796"/>
                    <a:gd name="connsiteX10" fmla="*/ 412236 w 519533"/>
                    <a:gd name="connsiteY10" fmla="*/ 120483 h 565796"/>
                    <a:gd name="connsiteX0" fmla="*/ 412236 w 519533"/>
                    <a:gd name="connsiteY0" fmla="*/ 120483 h 571462"/>
                    <a:gd name="connsiteX1" fmla="*/ 345715 w 519533"/>
                    <a:gd name="connsiteY1" fmla="*/ 225185 h 571462"/>
                    <a:gd name="connsiteX2" fmla="*/ 187089 w 519533"/>
                    <a:gd name="connsiteY2" fmla="*/ 4076 h 571462"/>
                    <a:gd name="connsiteX3" fmla="*/ 105451 w 519533"/>
                    <a:gd name="connsiteY3" fmla="*/ 319539 h 571462"/>
                    <a:gd name="connsiteX4" fmla="*/ 38234 w 519533"/>
                    <a:gd name="connsiteY4" fmla="*/ 212017 h 571462"/>
                    <a:gd name="connsiteX5" fmla="*/ 1506 w 519533"/>
                    <a:gd name="connsiteY5" fmla="*/ 323099 h 571462"/>
                    <a:gd name="connsiteX6" fmla="*/ 31846 w 519533"/>
                    <a:gd name="connsiteY6" fmla="*/ 475418 h 571462"/>
                    <a:gd name="connsiteX7" fmla="*/ 179751 w 519533"/>
                    <a:gd name="connsiteY7" fmla="*/ 562894 h 571462"/>
                    <a:gd name="connsiteX8" fmla="*/ 519533 w 519533"/>
                    <a:gd name="connsiteY8" fmla="*/ 340431 h 571462"/>
                    <a:gd name="connsiteX9" fmla="*/ 461346 w 519533"/>
                    <a:gd name="connsiteY9" fmla="*/ 332538 h 571462"/>
                    <a:gd name="connsiteX10" fmla="*/ 412236 w 519533"/>
                    <a:gd name="connsiteY10" fmla="*/ 120483 h 571462"/>
                    <a:gd name="connsiteX0" fmla="*/ 412236 w 519533"/>
                    <a:gd name="connsiteY0" fmla="*/ 120483 h 571462"/>
                    <a:gd name="connsiteX1" fmla="*/ 345715 w 519533"/>
                    <a:gd name="connsiteY1" fmla="*/ 225185 h 571462"/>
                    <a:gd name="connsiteX2" fmla="*/ 187089 w 519533"/>
                    <a:gd name="connsiteY2" fmla="*/ 4076 h 571462"/>
                    <a:gd name="connsiteX3" fmla="*/ 105451 w 519533"/>
                    <a:gd name="connsiteY3" fmla="*/ 319539 h 571462"/>
                    <a:gd name="connsiteX4" fmla="*/ 38234 w 519533"/>
                    <a:gd name="connsiteY4" fmla="*/ 212017 h 571462"/>
                    <a:gd name="connsiteX5" fmla="*/ 1506 w 519533"/>
                    <a:gd name="connsiteY5" fmla="*/ 323099 h 571462"/>
                    <a:gd name="connsiteX6" fmla="*/ 31846 w 519533"/>
                    <a:gd name="connsiteY6" fmla="*/ 475418 h 571462"/>
                    <a:gd name="connsiteX7" fmla="*/ 179751 w 519533"/>
                    <a:gd name="connsiteY7" fmla="*/ 562894 h 571462"/>
                    <a:gd name="connsiteX8" fmla="*/ 519533 w 519533"/>
                    <a:gd name="connsiteY8" fmla="*/ 340431 h 571462"/>
                    <a:gd name="connsiteX9" fmla="*/ 461346 w 519533"/>
                    <a:gd name="connsiteY9" fmla="*/ 332538 h 571462"/>
                    <a:gd name="connsiteX10" fmla="*/ 412236 w 519533"/>
                    <a:gd name="connsiteY10" fmla="*/ 120483 h 571462"/>
                    <a:gd name="connsiteX0" fmla="*/ 412236 w 519533"/>
                    <a:gd name="connsiteY0" fmla="*/ 120483 h 571462"/>
                    <a:gd name="connsiteX1" fmla="*/ 345715 w 519533"/>
                    <a:gd name="connsiteY1" fmla="*/ 225185 h 571462"/>
                    <a:gd name="connsiteX2" fmla="*/ 187089 w 519533"/>
                    <a:gd name="connsiteY2" fmla="*/ 4076 h 571462"/>
                    <a:gd name="connsiteX3" fmla="*/ 105451 w 519533"/>
                    <a:gd name="connsiteY3" fmla="*/ 319539 h 571462"/>
                    <a:gd name="connsiteX4" fmla="*/ 38234 w 519533"/>
                    <a:gd name="connsiteY4" fmla="*/ 212017 h 571462"/>
                    <a:gd name="connsiteX5" fmla="*/ 1506 w 519533"/>
                    <a:gd name="connsiteY5" fmla="*/ 323099 h 571462"/>
                    <a:gd name="connsiteX6" fmla="*/ 31846 w 519533"/>
                    <a:gd name="connsiteY6" fmla="*/ 475418 h 571462"/>
                    <a:gd name="connsiteX7" fmla="*/ 179751 w 519533"/>
                    <a:gd name="connsiteY7" fmla="*/ 562894 h 571462"/>
                    <a:gd name="connsiteX8" fmla="*/ 519533 w 519533"/>
                    <a:gd name="connsiteY8" fmla="*/ 340431 h 571462"/>
                    <a:gd name="connsiteX9" fmla="*/ 461346 w 519533"/>
                    <a:gd name="connsiteY9" fmla="*/ 332538 h 571462"/>
                    <a:gd name="connsiteX10" fmla="*/ 412236 w 519533"/>
                    <a:gd name="connsiteY10" fmla="*/ 120483 h 571462"/>
                    <a:gd name="connsiteX0" fmla="*/ 417241 w 524538"/>
                    <a:gd name="connsiteY0" fmla="*/ 120483 h 571462"/>
                    <a:gd name="connsiteX1" fmla="*/ 350720 w 524538"/>
                    <a:gd name="connsiteY1" fmla="*/ 225185 h 571462"/>
                    <a:gd name="connsiteX2" fmla="*/ 192094 w 524538"/>
                    <a:gd name="connsiteY2" fmla="*/ 4076 h 571462"/>
                    <a:gd name="connsiteX3" fmla="*/ 110456 w 524538"/>
                    <a:gd name="connsiteY3" fmla="*/ 319539 h 571462"/>
                    <a:gd name="connsiteX4" fmla="*/ 43239 w 524538"/>
                    <a:gd name="connsiteY4" fmla="*/ 212017 h 571462"/>
                    <a:gd name="connsiteX5" fmla="*/ 6511 w 524538"/>
                    <a:gd name="connsiteY5" fmla="*/ 323099 h 571462"/>
                    <a:gd name="connsiteX6" fmla="*/ 25716 w 524538"/>
                    <a:gd name="connsiteY6" fmla="*/ 485542 h 571462"/>
                    <a:gd name="connsiteX7" fmla="*/ 184756 w 524538"/>
                    <a:gd name="connsiteY7" fmla="*/ 562894 h 571462"/>
                    <a:gd name="connsiteX8" fmla="*/ 524538 w 524538"/>
                    <a:gd name="connsiteY8" fmla="*/ 340431 h 571462"/>
                    <a:gd name="connsiteX9" fmla="*/ 466351 w 524538"/>
                    <a:gd name="connsiteY9" fmla="*/ 332538 h 571462"/>
                    <a:gd name="connsiteX10" fmla="*/ 417241 w 524538"/>
                    <a:gd name="connsiteY10" fmla="*/ 120483 h 571462"/>
                    <a:gd name="connsiteX0" fmla="*/ 417241 w 524538"/>
                    <a:gd name="connsiteY0" fmla="*/ 120483 h 571462"/>
                    <a:gd name="connsiteX1" fmla="*/ 350720 w 524538"/>
                    <a:gd name="connsiteY1" fmla="*/ 225185 h 571462"/>
                    <a:gd name="connsiteX2" fmla="*/ 192094 w 524538"/>
                    <a:gd name="connsiteY2" fmla="*/ 4076 h 571462"/>
                    <a:gd name="connsiteX3" fmla="*/ 110456 w 524538"/>
                    <a:gd name="connsiteY3" fmla="*/ 319539 h 571462"/>
                    <a:gd name="connsiteX4" fmla="*/ 43239 w 524538"/>
                    <a:gd name="connsiteY4" fmla="*/ 212017 h 571462"/>
                    <a:gd name="connsiteX5" fmla="*/ 6511 w 524538"/>
                    <a:gd name="connsiteY5" fmla="*/ 323099 h 571462"/>
                    <a:gd name="connsiteX6" fmla="*/ 25716 w 524538"/>
                    <a:gd name="connsiteY6" fmla="*/ 485542 h 571462"/>
                    <a:gd name="connsiteX7" fmla="*/ 184756 w 524538"/>
                    <a:gd name="connsiteY7" fmla="*/ 562894 h 571462"/>
                    <a:gd name="connsiteX8" fmla="*/ 524538 w 524538"/>
                    <a:gd name="connsiteY8" fmla="*/ 340431 h 571462"/>
                    <a:gd name="connsiteX9" fmla="*/ 466351 w 524538"/>
                    <a:gd name="connsiteY9" fmla="*/ 332538 h 571462"/>
                    <a:gd name="connsiteX10" fmla="*/ 417241 w 524538"/>
                    <a:gd name="connsiteY10" fmla="*/ 120483 h 571462"/>
                    <a:gd name="connsiteX0" fmla="*/ 414213 w 521510"/>
                    <a:gd name="connsiteY0" fmla="*/ 120483 h 571462"/>
                    <a:gd name="connsiteX1" fmla="*/ 347692 w 521510"/>
                    <a:gd name="connsiteY1" fmla="*/ 225185 h 571462"/>
                    <a:gd name="connsiteX2" fmla="*/ 189066 w 521510"/>
                    <a:gd name="connsiteY2" fmla="*/ 4076 h 571462"/>
                    <a:gd name="connsiteX3" fmla="*/ 107428 w 521510"/>
                    <a:gd name="connsiteY3" fmla="*/ 319539 h 571462"/>
                    <a:gd name="connsiteX4" fmla="*/ 40211 w 521510"/>
                    <a:gd name="connsiteY4" fmla="*/ 212017 h 571462"/>
                    <a:gd name="connsiteX5" fmla="*/ 3483 w 521510"/>
                    <a:gd name="connsiteY5" fmla="*/ 323099 h 571462"/>
                    <a:gd name="connsiteX6" fmla="*/ 28726 w 521510"/>
                    <a:gd name="connsiteY6" fmla="*/ 477204 h 571462"/>
                    <a:gd name="connsiteX7" fmla="*/ 181728 w 521510"/>
                    <a:gd name="connsiteY7" fmla="*/ 562894 h 571462"/>
                    <a:gd name="connsiteX8" fmla="*/ 521510 w 521510"/>
                    <a:gd name="connsiteY8" fmla="*/ 340431 h 571462"/>
                    <a:gd name="connsiteX9" fmla="*/ 463323 w 521510"/>
                    <a:gd name="connsiteY9" fmla="*/ 332538 h 571462"/>
                    <a:gd name="connsiteX10" fmla="*/ 414213 w 521510"/>
                    <a:gd name="connsiteY10" fmla="*/ 120483 h 571462"/>
                    <a:gd name="connsiteX0" fmla="*/ 417636 w 524933"/>
                    <a:gd name="connsiteY0" fmla="*/ 120483 h 571462"/>
                    <a:gd name="connsiteX1" fmla="*/ 351115 w 524933"/>
                    <a:gd name="connsiteY1" fmla="*/ 225185 h 571462"/>
                    <a:gd name="connsiteX2" fmla="*/ 192489 w 524933"/>
                    <a:gd name="connsiteY2" fmla="*/ 4076 h 571462"/>
                    <a:gd name="connsiteX3" fmla="*/ 110851 w 524933"/>
                    <a:gd name="connsiteY3" fmla="*/ 319539 h 571462"/>
                    <a:gd name="connsiteX4" fmla="*/ 43634 w 524933"/>
                    <a:gd name="connsiteY4" fmla="*/ 212017 h 571462"/>
                    <a:gd name="connsiteX5" fmla="*/ 6906 w 524933"/>
                    <a:gd name="connsiteY5" fmla="*/ 323099 h 571462"/>
                    <a:gd name="connsiteX6" fmla="*/ 185151 w 524933"/>
                    <a:gd name="connsiteY6" fmla="*/ 562894 h 571462"/>
                    <a:gd name="connsiteX7" fmla="*/ 524933 w 524933"/>
                    <a:gd name="connsiteY7" fmla="*/ 340431 h 571462"/>
                    <a:gd name="connsiteX8" fmla="*/ 466746 w 524933"/>
                    <a:gd name="connsiteY8" fmla="*/ 332538 h 571462"/>
                    <a:gd name="connsiteX9" fmla="*/ 417636 w 524933"/>
                    <a:gd name="connsiteY9" fmla="*/ 120483 h 571462"/>
                    <a:gd name="connsiteX0" fmla="*/ 415438 w 522735"/>
                    <a:gd name="connsiteY0" fmla="*/ 120483 h 571462"/>
                    <a:gd name="connsiteX1" fmla="*/ 348917 w 522735"/>
                    <a:gd name="connsiteY1" fmla="*/ 225185 h 571462"/>
                    <a:gd name="connsiteX2" fmla="*/ 190291 w 522735"/>
                    <a:gd name="connsiteY2" fmla="*/ 4076 h 571462"/>
                    <a:gd name="connsiteX3" fmla="*/ 108653 w 522735"/>
                    <a:gd name="connsiteY3" fmla="*/ 319539 h 571462"/>
                    <a:gd name="connsiteX4" fmla="*/ 41436 w 522735"/>
                    <a:gd name="connsiteY4" fmla="*/ 212017 h 571462"/>
                    <a:gd name="connsiteX5" fmla="*/ 4708 w 522735"/>
                    <a:gd name="connsiteY5" fmla="*/ 323099 h 571462"/>
                    <a:gd name="connsiteX6" fmla="*/ 182953 w 522735"/>
                    <a:gd name="connsiteY6" fmla="*/ 562894 h 571462"/>
                    <a:gd name="connsiteX7" fmla="*/ 522735 w 522735"/>
                    <a:gd name="connsiteY7" fmla="*/ 340431 h 571462"/>
                    <a:gd name="connsiteX8" fmla="*/ 464548 w 522735"/>
                    <a:gd name="connsiteY8" fmla="*/ 332538 h 571462"/>
                    <a:gd name="connsiteX9" fmla="*/ 415438 w 522735"/>
                    <a:gd name="connsiteY9" fmla="*/ 120483 h 571462"/>
                    <a:gd name="connsiteX0" fmla="*/ 437486 w 544783"/>
                    <a:gd name="connsiteY0" fmla="*/ 120483 h 571462"/>
                    <a:gd name="connsiteX1" fmla="*/ 370965 w 544783"/>
                    <a:gd name="connsiteY1" fmla="*/ 225185 h 571462"/>
                    <a:gd name="connsiteX2" fmla="*/ 212339 w 544783"/>
                    <a:gd name="connsiteY2" fmla="*/ 4076 h 571462"/>
                    <a:gd name="connsiteX3" fmla="*/ 130701 w 544783"/>
                    <a:gd name="connsiteY3" fmla="*/ 319539 h 571462"/>
                    <a:gd name="connsiteX4" fmla="*/ 63484 w 544783"/>
                    <a:gd name="connsiteY4" fmla="*/ 212017 h 571462"/>
                    <a:gd name="connsiteX5" fmla="*/ 3412 w 544783"/>
                    <a:gd name="connsiteY5" fmla="*/ 359280 h 571462"/>
                    <a:gd name="connsiteX6" fmla="*/ 205001 w 544783"/>
                    <a:gd name="connsiteY6" fmla="*/ 562894 h 571462"/>
                    <a:gd name="connsiteX7" fmla="*/ 544783 w 544783"/>
                    <a:gd name="connsiteY7" fmla="*/ 340431 h 571462"/>
                    <a:gd name="connsiteX8" fmla="*/ 486596 w 544783"/>
                    <a:gd name="connsiteY8" fmla="*/ 332538 h 571462"/>
                    <a:gd name="connsiteX9" fmla="*/ 437486 w 544783"/>
                    <a:gd name="connsiteY9" fmla="*/ 120483 h 571462"/>
                    <a:gd name="connsiteX0" fmla="*/ 437518 w 544815"/>
                    <a:gd name="connsiteY0" fmla="*/ 120483 h 571462"/>
                    <a:gd name="connsiteX1" fmla="*/ 370997 w 544815"/>
                    <a:gd name="connsiteY1" fmla="*/ 225185 h 571462"/>
                    <a:gd name="connsiteX2" fmla="*/ 212371 w 544815"/>
                    <a:gd name="connsiteY2" fmla="*/ 4076 h 571462"/>
                    <a:gd name="connsiteX3" fmla="*/ 130733 w 544815"/>
                    <a:gd name="connsiteY3" fmla="*/ 319539 h 571462"/>
                    <a:gd name="connsiteX4" fmla="*/ 63516 w 544815"/>
                    <a:gd name="connsiteY4" fmla="*/ 212017 h 571462"/>
                    <a:gd name="connsiteX5" fmla="*/ 3444 w 544815"/>
                    <a:gd name="connsiteY5" fmla="*/ 359280 h 571462"/>
                    <a:gd name="connsiteX6" fmla="*/ 205033 w 544815"/>
                    <a:gd name="connsiteY6" fmla="*/ 562894 h 571462"/>
                    <a:gd name="connsiteX7" fmla="*/ 544815 w 544815"/>
                    <a:gd name="connsiteY7" fmla="*/ 340431 h 571462"/>
                    <a:gd name="connsiteX8" fmla="*/ 486628 w 544815"/>
                    <a:gd name="connsiteY8" fmla="*/ 332538 h 571462"/>
                    <a:gd name="connsiteX9" fmla="*/ 437518 w 544815"/>
                    <a:gd name="connsiteY9" fmla="*/ 120483 h 571462"/>
                    <a:gd name="connsiteX0" fmla="*/ 439936 w 547233"/>
                    <a:gd name="connsiteY0" fmla="*/ 120483 h 571462"/>
                    <a:gd name="connsiteX1" fmla="*/ 373415 w 547233"/>
                    <a:gd name="connsiteY1" fmla="*/ 225185 h 571462"/>
                    <a:gd name="connsiteX2" fmla="*/ 214789 w 547233"/>
                    <a:gd name="connsiteY2" fmla="*/ 4076 h 571462"/>
                    <a:gd name="connsiteX3" fmla="*/ 133151 w 547233"/>
                    <a:gd name="connsiteY3" fmla="*/ 319539 h 571462"/>
                    <a:gd name="connsiteX4" fmla="*/ 65934 w 547233"/>
                    <a:gd name="connsiteY4" fmla="*/ 212017 h 571462"/>
                    <a:gd name="connsiteX5" fmla="*/ 5862 w 547233"/>
                    <a:gd name="connsiteY5" fmla="*/ 359280 h 571462"/>
                    <a:gd name="connsiteX6" fmla="*/ 207451 w 547233"/>
                    <a:gd name="connsiteY6" fmla="*/ 562894 h 571462"/>
                    <a:gd name="connsiteX7" fmla="*/ 547233 w 547233"/>
                    <a:gd name="connsiteY7" fmla="*/ 340431 h 571462"/>
                    <a:gd name="connsiteX8" fmla="*/ 489046 w 547233"/>
                    <a:gd name="connsiteY8" fmla="*/ 332538 h 571462"/>
                    <a:gd name="connsiteX9" fmla="*/ 439936 w 547233"/>
                    <a:gd name="connsiteY9" fmla="*/ 120483 h 571462"/>
                    <a:gd name="connsiteX0" fmla="*/ 439936 w 547233"/>
                    <a:gd name="connsiteY0" fmla="*/ 120483 h 571462"/>
                    <a:gd name="connsiteX1" fmla="*/ 373415 w 547233"/>
                    <a:gd name="connsiteY1" fmla="*/ 225185 h 571462"/>
                    <a:gd name="connsiteX2" fmla="*/ 214789 w 547233"/>
                    <a:gd name="connsiteY2" fmla="*/ 4076 h 571462"/>
                    <a:gd name="connsiteX3" fmla="*/ 133151 w 547233"/>
                    <a:gd name="connsiteY3" fmla="*/ 319539 h 571462"/>
                    <a:gd name="connsiteX4" fmla="*/ 65934 w 547233"/>
                    <a:gd name="connsiteY4" fmla="*/ 212017 h 571462"/>
                    <a:gd name="connsiteX5" fmla="*/ 5862 w 547233"/>
                    <a:gd name="connsiteY5" fmla="*/ 359280 h 571462"/>
                    <a:gd name="connsiteX6" fmla="*/ 207451 w 547233"/>
                    <a:gd name="connsiteY6" fmla="*/ 562894 h 571462"/>
                    <a:gd name="connsiteX7" fmla="*/ 547233 w 547233"/>
                    <a:gd name="connsiteY7" fmla="*/ 340431 h 571462"/>
                    <a:gd name="connsiteX8" fmla="*/ 489046 w 547233"/>
                    <a:gd name="connsiteY8" fmla="*/ 332538 h 571462"/>
                    <a:gd name="connsiteX9" fmla="*/ 439936 w 547233"/>
                    <a:gd name="connsiteY9" fmla="*/ 120483 h 571462"/>
                    <a:gd name="connsiteX0" fmla="*/ 439936 w 547233"/>
                    <a:gd name="connsiteY0" fmla="*/ 120483 h 571462"/>
                    <a:gd name="connsiteX1" fmla="*/ 373415 w 547233"/>
                    <a:gd name="connsiteY1" fmla="*/ 225185 h 571462"/>
                    <a:gd name="connsiteX2" fmla="*/ 214789 w 547233"/>
                    <a:gd name="connsiteY2" fmla="*/ 4076 h 571462"/>
                    <a:gd name="connsiteX3" fmla="*/ 133151 w 547233"/>
                    <a:gd name="connsiteY3" fmla="*/ 319539 h 571462"/>
                    <a:gd name="connsiteX4" fmla="*/ 65934 w 547233"/>
                    <a:gd name="connsiteY4" fmla="*/ 212017 h 571462"/>
                    <a:gd name="connsiteX5" fmla="*/ 5862 w 547233"/>
                    <a:gd name="connsiteY5" fmla="*/ 359280 h 571462"/>
                    <a:gd name="connsiteX6" fmla="*/ 207451 w 547233"/>
                    <a:gd name="connsiteY6" fmla="*/ 562894 h 571462"/>
                    <a:gd name="connsiteX7" fmla="*/ 547233 w 547233"/>
                    <a:gd name="connsiteY7" fmla="*/ 340431 h 571462"/>
                    <a:gd name="connsiteX8" fmla="*/ 489046 w 547233"/>
                    <a:gd name="connsiteY8" fmla="*/ 332538 h 571462"/>
                    <a:gd name="connsiteX9" fmla="*/ 439936 w 547233"/>
                    <a:gd name="connsiteY9" fmla="*/ 120483 h 571462"/>
                    <a:gd name="connsiteX0" fmla="*/ 432274 w 539571"/>
                    <a:gd name="connsiteY0" fmla="*/ 120483 h 571462"/>
                    <a:gd name="connsiteX1" fmla="*/ 365753 w 539571"/>
                    <a:gd name="connsiteY1" fmla="*/ 225185 h 571462"/>
                    <a:gd name="connsiteX2" fmla="*/ 207127 w 539571"/>
                    <a:gd name="connsiteY2" fmla="*/ 4076 h 571462"/>
                    <a:gd name="connsiteX3" fmla="*/ 125489 w 539571"/>
                    <a:gd name="connsiteY3" fmla="*/ 319539 h 571462"/>
                    <a:gd name="connsiteX4" fmla="*/ 58272 w 539571"/>
                    <a:gd name="connsiteY4" fmla="*/ 212017 h 571462"/>
                    <a:gd name="connsiteX5" fmla="*/ 6384 w 539571"/>
                    <a:gd name="connsiteY5" fmla="*/ 378187 h 571462"/>
                    <a:gd name="connsiteX6" fmla="*/ 199789 w 539571"/>
                    <a:gd name="connsiteY6" fmla="*/ 562894 h 571462"/>
                    <a:gd name="connsiteX7" fmla="*/ 539571 w 539571"/>
                    <a:gd name="connsiteY7" fmla="*/ 340431 h 571462"/>
                    <a:gd name="connsiteX8" fmla="*/ 481384 w 539571"/>
                    <a:gd name="connsiteY8" fmla="*/ 332538 h 571462"/>
                    <a:gd name="connsiteX9" fmla="*/ 432274 w 539571"/>
                    <a:gd name="connsiteY9" fmla="*/ 120483 h 571462"/>
                    <a:gd name="connsiteX0" fmla="*/ 378623 w 485920"/>
                    <a:gd name="connsiteY0" fmla="*/ 120483 h 571462"/>
                    <a:gd name="connsiteX1" fmla="*/ 312102 w 485920"/>
                    <a:gd name="connsiteY1" fmla="*/ 225185 h 571462"/>
                    <a:gd name="connsiteX2" fmla="*/ 153476 w 485920"/>
                    <a:gd name="connsiteY2" fmla="*/ 4076 h 571462"/>
                    <a:gd name="connsiteX3" fmla="*/ 71838 w 485920"/>
                    <a:gd name="connsiteY3" fmla="*/ 319539 h 571462"/>
                    <a:gd name="connsiteX4" fmla="*/ 4621 w 485920"/>
                    <a:gd name="connsiteY4" fmla="*/ 212017 h 571462"/>
                    <a:gd name="connsiteX5" fmla="*/ 146138 w 485920"/>
                    <a:gd name="connsiteY5" fmla="*/ 562894 h 571462"/>
                    <a:gd name="connsiteX6" fmla="*/ 485920 w 485920"/>
                    <a:gd name="connsiteY6" fmla="*/ 340431 h 571462"/>
                    <a:gd name="connsiteX7" fmla="*/ 427733 w 485920"/>
                    <a:gd name="connsiteY7" fmla="*/ 332538 h 571462"/>
                    <a:gd name="connsiteX8" fmla="*/ 378623 w 485920"/>
                    <a:gd name="connsiteY8" fmla="*/ 120483 h 571462"/>
                    <a:gd name="connsiteX0" fmla="*/ 426544 w 533841"/>
                    <a:gd name="connsiteY0" fmla="*/ 120483 h 571462"/>
                    <a:gd name="connsiteX1" fmla="*/ 360023 w 533841"/>
                    <a:gd name="connsiteY1" fmla="*/ 225185 h 571462"/>
                    <a:gd name="connsiteX2" fmla="*/ 201397 w 533841"/>
                    <a:gd name="connsiteY2" fmla="*/ 4076 h 571462"/>
                    <a:gd name="connsiteX3" fmla="*/ 119759 w 533841"/>
                    <a:gd name="connsiteY3" fmla="*/ 319539 h 571462"/>
                    <a:gd name="connsiteX4" fmla="*/ 52542 w 533841"/>
                    <a:gd name="connsiteY4" fmla="*/ 212017 h 571462"/>
                    <a:gd name="connsiteX5" fmla="*/ 194059 w 533841"/>
                    <a:gd name="connsiteY5" fmla="*/ 562894 h 571462"/>
                    <a:gd name="connsiteX6" fmla="*/ 533841 w 533841"/>
                    <a:gd name="connsiteY6" fmla="*/ 340431 h 571462"/>
                    <a:gd name="connsiteX7" fmla="*/ 475654 w 533841"/>
                    <a:gd name="connsiteY7" fmla="*/ 332538 h 571462"/>
                    <a:gd name="connsiteX8" fmla="*/ 426544 w 533841"/>
                    <a:gd name="connsiteY8" fmla="*/ 120483 h 571462"/>
                    <a:gd name="connsiteX0" fmla="*/ 447733 w 555030"/>
                    <a:gd name="connsiteY0" fmla="*/ 120483 h 571462"/>
                    <a:gd name="connsiteX1" fmla="*/ 381212 w 555030"/>
                    <a:gd name="connsiteY1" fmla="*/ 225185 h 571462"/>
                    <a:gd name="connsiteX2" fmla="*/ 222586 w 555030"/>
                    <a:gd name="connsiteY2" fmla="*/ 4076 h 571462"/>
                    <a:gd name="connsiteX3" fmla="*/ 140948 w 555030"/>
                    <a:gd name="connsiteY3" fmla="*/ 319539 h 571462"/>
                    <a:gd name="connsiteX4" fmla="*/ 48912 w 555030"/>
                    <a:gd name="connsiteY4" fmla="*/ 233164 h 571462"/>
                    <a:gd name="connsiteX5" fmla="*/ 215248 w 555030"/>
                    <a:gd name="connsiteY5" fmla="*/ 562894 h 571462"/>
                    <a:gd name="connsiteX6" fmla="*/ 555030 w 555030"/>
                    <a:gd name="connsiteY6" fmla="*/ 340431 h 571462"/>
                    <a:gd name="connsiteX7" fmla="*/ 496843 w 555030"/>
                    <a:gd name="connsiteY7" fmla="*/ 332538 h 571462"/>
                    <a:gd name="connsiteX8" fmla="*/ 447733 w 555030"/>
                    <a:gd name="connsiteY8" fmla="*/ 120483 h 571462"/>
                    <a:gd name="connsiteX0" fmla="*/ 424148 w 531445"/>
                    <a:gd name="connsiteY0" fmla="*/ 120483 h 571462"/>
                    <a:gd name="connsiteX1" fmla="*/ 357627 w 531445"/>
                    <a:gd name="connsiteY1" fmla="*/ 225185 h 571462"/>
                    <a:gd name="connsiteX2" fmla="*/ 199001 w 531445"/>
                    <a:gd name="connsiteY2" fmla="*/ 4076 h 571462"/>
                    <a:gd name="connsiteX3" fmla="*/ 117363 w 531445"/>
                    <a:gd name="connsiteY3" fmla="*/ 319539 h 571462"/>
                    <a:gd name="connsiteX4" fmla="*/ 25327 w 531445"/>
                    <a:gd name="connsiteY4" fmla="*/ 233164 h 571462"/>
                    <a:gd name="connsiteX5" fmla="*/ 191663 w 531445"/>
                    <a:gd name="connsiteY5" fmla="*/ 562894 h 571462"/>
                    <a:gd name="connsiteX6" fmla="*/ 531445 w 531445"/>
                    <a:gd name="connsiteY6" fmla="*/ 340431 h 571462"/>
                    <a:gd name="connsiteX7" fmla="*/ 473258 w 531445"/>
                    <a:gd name="connsiteY7" fmla="*/ 332538 h 571462"/>
                    <a:gd name="connsiteX8" fmla="*/ 424148 w 531445"/>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2058"/>
                    <a:gd name="connsiteX1" fmla="*/ 372801 w 546619"/>
                    <a:gd name="connsiteY1" fmla="*/ 225185 h 572058"/>
                    <a:gd name="connsiteX2" fmla="*/ 214175 w 546619"/>
                    <a:gd name="connsiteY2" fmla="*/ 4076 h 572058"/>
                    <a:gd name="connsiteX3" fmla="*/ 132537 w 546619"/>
                    <a:gd name="connsiteY3" fmla="*/ 319539 h 572058"/>
                    <a:gd name="connsiteX4" fmla="*/ 40501 w 546619"/>
                    <a:gd name="connsiteY4" fmla="*/ 233164 h 572058"/>
                    <a:gd name="connsiteX5" fmla="*/ 206837 w 546619"/>
                    <a:gd name="connsiteY5" fmla="*/ 562894 h 572058"/>
                    <a:gd name="connsiteX6" fmla="*/ 546619 w 546619"/>
                    <a:gd name="connsiteY6" fmla="*/ 340431 h 572058"/>
                    <a:gd name="connsiteX7" fmla="*/ 488432 w 546619"/>
                    <a:gd name="connsiteY7" fmla="*/ 332538 h 572058"/>
                    <a:gd name="connsiteX8" fmla="*/ 439322 w 546619"/>
                    <a:gd name="connsiteY8" fmla="*/ 120483 h 572058"/>
                    <a:gd name="connsiteX0" fmla="*/ 436478 w 543775"/>
                    <a:gd name="connsiteY0" fmla="*/ 120483 h 572058"/>
                    <a:gd name="connsiteX1" fmla="*/ 369957 w 543775"/>
                    <a:gd name="connsiteY1" fmla="*/ 225185 h 572058"/>
                    <a:gd name="connsiteX2" fmla="*/ 211331 w 543775"/>
                    <a:gd name="connsiteY2" fmla="*/ 4076 h 572058"/>
                    <a:gd name="connsiteX3" fmla="*/ 129693 w 543775"/>
                    <a:gd name="connsiteY3" fmla="*/ 319539 h 572058"/>
                    <a:gd name="connsiteX4" fmla="*/ 37657 w 543775"/>
                    <a:gd name="connsiteY4" fmla="*/ 233164 h 572058"/>
                    <a:gd name="connsiteX5" fmla="*/ 203993 w 543775"/>
                    <a:gd name="connsiteY5" fmla="*/ 562894 h 572058"/>
                    <a:gd name="connsiteX6" fmla="*/ 543775 w 543775"/>
                    <a:gd name="connsiteY6" fmla="*/ 340431 h 572058"/>
                    <a:gd name="connsiteX7" fmla="*/ 485588 w 543775"/>
                    <a:gd name="connsiteY7" fmla="*/ 332538 h 572058"/>
                    <a:gd name="connsiteX8" fmla="*/ 436478 w 543775"/>
                    <a:gd name="connsiteY8" fmla="*/ 120483 h 572058"/>
                    <a:gd name="connsiteX0" fmla="*/ 436478 w 543795"/>
                    <a:gd name="connsiteY0" fmla="*/ 120483 h 562955"/>
                    <a:gd name="connsiteX1" fmla="*/ 369957 w 543795"/>
                    <a:gd name="connsiteY1" fmla="*/ 225185 h 562955"/>
                    <a:gd name="connsiteX2" fmla="*/ 211331 w 543795"/>
                    <a:gd name="connsiteY2" fmla="*/ 4076 h 562955"/>
                    <a:gd name="connsiteX3" fmla="*/ 129693 w 543795"/>
                    <a:gd name="connsiteY3" fmla="*/ 319539 h 562955"/>
                    <a:gd name="connsiteX4" fmla="*/ 37657 w 543795"/>
                    <a:gd name="connsiteY4" fmla="*/ 233164 h 562955"/>
                    <a:gd name="connsiteX5" fmla="*/ 203993 w 543795"/>
                    <a:gd name="connsiteY5" fmla="*/ 562894 h 562955"/>
                    <a:gd name="connsiteX6" fmla="*/ 543775 w 543795"/>
                    <a:gd name="connsiteY6" fmla="*/ 340431 h 562955"/>
                    <a:gd name="connsiteX7" fmla="*/ 485588 w 543795"/>
                    <a:gd name="connsiteY7" fmla="*/ 332538 h 562955"/>
                    <a:gd name="connsiteX8" fmla="*/ 436478 w 543795"/>
                    <a:gd name="connsiteY8" fmla="*/ 120483 h 562955"/>
                    <a:gd name="connsiteX0" fmla="*/ 448681 w 556010"/>
                    <a:gd name="connsiteY0" fmla="*/ 120483 h 572289"/>
                    <a:gd name="connsiteX1" fmla="*/ 382160 w 556010"/>
                    <a:gd name="connsiteY1" fmla="*/ 225185 h 572289"/>
                    <a:gd name="connsiteX2" fmla="*/ 223534 w 556010"/>
                    <a:gd name="connsiteY2" fmla="*/ 4076 h 572289"/>
                    <a:gd name="connsiteX3" fmla="*/ 141896 w 556010"/>
                    <a:gd name="connsiteY3" fmla="*/ 319539 h 572289"/>
                    <a:gd name="connsiteX4" fmla="*/ 49860 w 556010"/>
                    <a:gd name="connsiteY4" fmla="*/ 233164 h 572289"/>
                    <a:gd name="connsiteX5" fmla="*/ 216196 w 556010"/>
                    <a:gd name="connsiteY5" fmla="*/ 562894 h 572289"/>
                    <a:gd name="connsiteX6" fmla="*/ 555978 w 556010"/>
                    <a:gd name="connsiteY6" fmla="*/ 340431 h 572289"/>
                    <a:gd name="connsiteX7" fmla="*/ 497791 w 556010"/>
                    <a:gd name="connsiteY7" fmla="*/ 332538 h 572289"/>
                    <a:gd name="connsiteX8" fmla="*/ 448681 w 556010"/>
                    <a:gd name="connsiteY8" fmla="*/ 120483 h 572289"/>
                    <a:gd name="connsiteX0" fmla="*/ 452374 w 559706"/>
                    <a:gd name="connsiteY0" fmla="*/ 120483 h 574997"/>
                    <a:gd name="connsiteX1" fmla="*/ 385853 w 559706"/>
                    <a:gd name="connsiteY1" fmla="*/ 225185 h 574997"/>
                    <a:gd name="connsiteX2" fmla="*/ 227227 w 559706"/>
                    <a:gd name="connsiteY2" fmla="*/ 4076 h 574997"/>
                    <a:gd name="connsiteX3" fmla="*/ 145589 w 559706"/>
                    <a:gd name="connsiteY3" fmla="*/ 319539 h 574997"/>
                    <a:gd name="connsiteX4" fmla="*/ 53553 w 559706"/>
                    <a:gd name="connsiteY4" fmla="*/ 233164 h 574997"/>
                    <a:gd name="connsiteX5" fmla="*/ 219889 w 559706"/>
                    <a:gd name="connsiteY5" fmla="*/ 562894 h 574997"/>
                    <a:gd name="connsiteX6" fmla="*/ 559671 w 559706"/>
                    <a:gd name="connsiteY6" fmla="*/ 340431 h 574997"/>
                    <a:gd name="connsiteX7" fmla="*/ 501484 w 559706"/>
                    <a:gd name="connsiteY7" fmla="*/ 332538 h 574997"/>
                    <a:gd name="connsiteX8" fmla="*/ 452374 w 559706"/>
                    <a:gd name="connsiteY8" fmla="*/ 120483 h 574997"/>
                    <a:gd name="connsiteX0" fmla="*/ 452950 w 560284"/>
                    <a:gd name="connsiteY0" fmla="*/ 120483 h 579075"/>
                    <a:gd name="connsiteX1" fmla="*/ 386429 w 560284"/>
                    <a:gd name="connsiteY1" fmla="*/ 225185 h 579075"/>
                    <a:gd name="connsiteX2" fmla="*/ 227803 w 560284"/>
                    <a:gd name="connsiteY2" fmla="*/ 4076 h 579075"/>
                    <a:gd name="connsiteX3" fmla="*/ 146165 w 560284"/>
                    <a:gd name="connsiteY3" fmla="*/ 319539 h 579075"/>
                    <a:gd name="connsiteX4" fmla="*/ 54129 w 560284"/>
                    <a:gd name="connsiteY4" fmla="*/ 233164 h 579075"/>
                    <a:gd name="connsiteX5" fmla="*/ 220465 w 560284"/>
                    <a:gd name="connsiteY5" fmla="*/ 562894 h 579075"/>
                    <a:gd name="connsiteX6" fmla="*/ 560247 w 560284"/>
                    <a:gd name="connsiteY6" fmla="*/ 340431 h 579075"/>
                    <a:gd name="connsiteX7" fmla="*/ 502060 w 560284"/>
                    <a:gd name="connsiteY7" fmla="*/ 332538 h 579075"/>
                    <a:gd name="connsiteX8" fmla="*/ 452950 w 560284"/>
                    <a:gd name="connsiteY8" fmla="*/ 120483 h 579075"/>
                    <a:gd name="connsiteX0" fmla="*/ 447155 w 554482"/>
                    <a:gd name="connsiteY0" fmla="*/ 120483 h 571891"/>
                    <a:gd name="connsiteX1" fmla="*/ 380634 w 554482"/>
                    <a:gd name="connsiteY1" fmla="*/ 225185 h 571891"/>
                    <a:gd name="connsiteX2" fmla="*/ 222008 w 554482"/>
                    <a:gd name="connsiteY2" fmla="*/ 4076 h 571891"/>
                    <a:gd name="connsiteX3" fmla="*/ 140370 w 554482"/>
                    <a:gd name="connsiteY3" fmla="*/ 319539 h 571891"/>
                    <a:gd name="connsiteX4" fmla="*/ 48334 w 554482"/>
                    <a:gd name="connsiteY4" fmla="*/ 233164 h 571891"/>
                    <a:gd name="connsiteX5" fmla="*/ 214670 w 554482"/>
                    <a:gd name="connsiteY5" fmla="*/ 562894 h 571891"/>
                    <a:gd name="connsiteX6" fmla="*/ 554452 w 554482"/>
                    <a:gd name="connsiteY6" fmla="*/ 340431 h 571891"/>
                    <a:gd name="connsiteX7" fmla="*/ 496265 w 554482"/>
                    <a:gd name="connsiteY7" fmla="*/ 332538 h 571891"/>
                    <a:gd name="connsiteX8" fmla="*/ 447155 w 554482"/>
                    <a:gd name="connsiteY8" fmla="*/ 120483 h 57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482" h="571891">
                      <a:moveTo>
                        <a:pt x="447155" y="120483"/>
                      </a:moveTo>
                      <a:cubicBezTo>
                        <a:pt x="427780" y="103951"/>
                        <a:pt x="456910" y="224708"/>
                        <a:pt x="380634" y="225185"/>
                      </a:cubicBezTo>
                      <a:cubicBezTo>
                        <a:pt x="345176" y="11300"/>
                        <a:pt x="262396" y="-12002"/>
                        <a:pt x="222008" y="4076"/>
                      </a:cubicBezTo>
                      <a:cubicBezTo>
                        <a:pt x="221682" y="2598"/>
                        <a:pt x="285955" y="240012"/>
                        <a:pt x="140370" y="319539"/>
                      </a:cubicBezTo>
                      <a:cubicBezTo>
                        <a:pt x="51474" y="302659"/>
                        <a:pt x="129598" y="147337"/>
                        <a:pt x="48334" y="233164"/>
                      </a:cubicBezTo>
                      <a:cubicBezTo>
                        <a:pt x="-81226" y="385695"/>
                        <a:pt x="75570" y="523664"/>
                        <a:pt x="214670" y="562894"/>
                      </a:cubicBezTo>
                      <a:cubicBezTo>
                        <a:pt x="353770" y="602124"/>
                        <a:pt x="557356" y="510384"/>
                        <a:pt x="554452" y="340431"/>
                      </a:cubicBezTo>
                      <a:cubicBezTo>
                        <a:pt x="551548" y="170478"/>
                        <a:pt x="514148" y="369196"/>
                        <a:pt x="496265" y="332538"/>
                      </a:cubicBezTo>
                      <a:cubicBezTo>
                        <a:pt x="478382" y="295880"/>
                        <a:pt x="497089" y="127248"/>
                        <a:pt x="447155" y="120483"/>
                      </a:cubicBezTo>
                      <a:close/>
                    </a:path>
                  </a:pathLst>
                </a:custGeom>
                <a:solidFill>
                  <a:schemeClr val="bg1"/>
                </a:solidFill>
                <a:ln w="19050" cap="flat">
                  <a:noFill/>
                  <a:prstDash val="solid"/>
                  <a:miter/>
                </a:ln>
              </p:spPr>
              <p:txBody>
                <a:bodyPr rtlCol="0" anchor="ctr"/>
                <a:lstStyle/>
                <a:p>
                  <a:endParaRPr lang="en-US">
                    <a:solidFill>
                      <a:schemeClr val="bg1"/>
                    </a:solidFill>
                  </a:endParaRPr>
                </a:p>
              </p:txBody>
            </p:sp>
          </p:grpSp>
        </p:grpSp>
        <p:sp>
          <p:nvSpPr>
            <p:cNvPr id="11" name="Rectangle 10">
              <a:extLst>
                <a:ext uri="{FF2B5EF4-FFF2-40B4-BE49-F238E27FC236}">
                  <a16:creationId xmlns:a16="http://schemas.microsoft.com/office/drawing/2014/main" id="{E87146F9-4A20-4938-A4AD-17385336E3DD}"/>
                </a:ext>
              </a:extLst>
            </p:cNvPr>
            <p:cNvSpPr/>
            <p:nvPr userDrawn="1"/>
          </p:nvSpPr>
          <p:spPr>
            <a:xfrm flipV="1">
              <a:off x="443717" y="4466665"/>
              <a:ext cx="174278" cy="188868"/>
            </a:xfrm>
            <a:prstGeom prst="rect">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9E29599-2A9D-4191-BB29-DF4C70A57885}"/>
                </a:ext>
              </a:extLst>
            </p:cNvPr>
            <p:cNvSpPr/>
            <p:nvPr userDrawn="1"/>
          </p:nvSpPr>
          <p:spPr>
            <a:xfrm flipV="1">
              <a:off x="443717" y="4703453"/>
              <a:ext cx="174278" cy="188868"/>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AF643F-E0C1-4889-8656-D02413BDE173}"/>
                </a:ext>
              </a:extLst>
            </p:cNvPr>
            <p:cNvSpPr/>
            <p:nvPr userDrawn="1"/>
          </p:nvSpPr>
          <p:spPr>
            <a:xfrm flipV="1">
              <a:off x="443717" y="4940241"/>
              <a:ext cx="174278" cy="188868"/>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9BA82C-95F0-481F-A377-85FFE8D0760B}"/>
                </a:ext>
              </a:extLst>
            </p:cNvPr>
            <p:cNvSpPr/>
            <p:nvPr userDrawn="1"/>
          </p:nvSpPr>
          <p:spPr>
            <a:xfrm flipV="1">
              <a:off x="443717" y="5177030"/>
              <a:ext cx="174278" cy="188868"/>
            </a:xfrm>
            <a:prstGeom prst="rect">
              <a:avLst/>
            </a:prstGeom>
            <a:solidFill>
              <a:srgbClr val="E98F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824BB045-1CC8-4EBD-AB25-C896FF3E6630}"/>
              </a:ext>
            </a:extLst>
          </p:cNvPr>
          <p:cNvGrpSpPr/>
          <p:nvPr userDrawn="1"/>
        </p:nvGrpSpPr>
        <p:grpSpPr>
          <a:xfrm>
            <a:off x="450597" y="476516"/>
            <a:ext cx="4699343" cy="1446550"/>
            <a:chOff x="450597" y="476516"/>
            <a:chExt cx="4699343" cy="1446550"/>
          </a:xfrm>
        </p:grpSpPr>
        <p:pic>
          <p:nvPicPr>
            <p:cNvPr id="17" name="Picture 16" descr="Map&#10;&#10;Description automatically generated">
              <a:extLst>
                <a:ext uri="{FF2B5EF4-FFF2-40B4-BE49-F238E27FC236}">
                  <a16:creationId xmlns:a16="http://schemas.microsoft.com/office/drawing/2014/main" id="{BB9C3B5F-7178-4357-B0B9-92E6E8EEFA7C}"/>
                </a:ext>
              </a:extLst>
            </p:cNvPr>
            <p:cNvPicPr>
              <a:picLocks noChangeAspect="1"/>
            </p:cNvPicPr>
            <p:nvPr userDrawn="1"/>
          </p:nvPicPr>
          <p:blipFill rotWithShape="1">
            <a:blip r:embed="rId2"/>
            <a:srcRect l="48636" t="4622" r="37609" b="73281"/>
            <a:stretch/>
          </p:blipFill>
          <p:spPr>
            <a:xfrm rot="16200000">
              <a:off x="1098261" y="83859"/>
              <a:ext cx="899233" cy="2194560"/>
            </a:xfrm>
            <a:prstGeom prst="rect">
              <a:avLst/>
            </a:prstGeom>
            <a:effectLst>
              <a:softEdge rad="0"/>
            </a:effectLst>
          </p:spPr>
        </p:pic>
        <p:grpSp>
          <p:nvGrpSpPr>
            <p:cNvPr id="20" name="Group 19">
              <a:extLst>
                <a:ext uri="{FF2B5EF4-FFF2-40B4-BE49-F238E27FC236}">
                  <a16:creationId xmlns:a16="http://schemas.microsoft.com/office/drawing/2014/main" id="{3E2935BA-AB36-40AF-82D0-5936A943D215}"/>
                </a:ext>
              </a:extLst>
            </p:cNvPr>
            <p:cNvGrpSpPr/>
            <p:nvPr userDrawn="1"/>
          </p:nvGrpSpPr>
          <p:grpSpPr>
            <a:xfrm>
              <a:off x="2678915" y="476516"/>
              <a:ext cx="2471025" cy="1446550"/>
              <a:chOff x="443717" y="4211658"/>
              <a:chExt cx="2471025" cy="1446550"/>
            </a:xfrm>
          </p:grpSpPr>
          <p:grpSp>
            <p:nvGrpSpPr>
              <p:cNvPr id="21" name="Group 20">
                <a:extLst>
                  <a:ext uri="{FF2B5EF4-FFF2-40B4-BE49-F238E27FC236}">
                    <a16:creationId xmlns:a16="http://schemas.microsoft.com/office/drawing/2014/main" id="{67B98053-43CB-47B0-A2D1-93470BCDD562}"/>
                  </a:ext>
                </a:extLst>
              </p:cNvPr>
              <p:cNvGrpSpPr/>
              <p:nvPr userDrawn="1"/>
            </p:nvGrpSpPr>
            <p:grpSpPr>
              <a:xfrm>
                <a:off x="507546" y="4211658"/>
                <a:ext cx="2407196" cy="1446550"/>
                <a:chOff x="3470365" y="1068165"/>
                <a:chExt cx="2407196" cy="1446550"/>
              </a:xfrm>
            </p:grpSpPr>
            <p:sp>
              <p:nvSpPr>
                <p:cNvPr id="26" name="TextBox 25">
                  <a:extLst>
                    <a:ext uri="{FF2B5EF4-FFF2-40B4-BE49-F238E27FC236}">
                      <a16:creationId xmlns:a16="http://schemas.microsoft.com/office/drawing/2014/main" id="{36B5D76D-0298-4071-B5C7-D1E59922AD8A}"/>
                    </a:ext>
                  </a:extLst>
                </p:cNvPr>
                <p:cNvSpPr txBox="1"/>
                <p:nvPr/>
              </p:nvSpPr>
              <p:spPr>
                <a:xfrm>
                  <a:off x="3470365" y="1068165"/>
                  <a:ext cx="2407196" cy="1446550"/>
                </a:xfrm>
                <a:prstGeom prst="rect">
                  <a:avLst/>
                </a:prstGeom>
                <a:noFill/>
              </p:spPr>
              <p:txBody>
                <a:bodyPr wrap="square" rtlCol="0">
                  <a:spAutoFit/>
                </a:bodyPr>
                <a:lstStyle/>
                <a:p>
                  <a:r>
                    <a:rPr lang="en-US" sz="8800" b="1">
                      <a:latin typeface="Impact" panose="020B0806030902050204" pitchFamily="34" charset="0"/>
                    </a:rPr>
                    <a:t>POD</a:t>
                  </a:r>
                  <a:r>
                    <a:rPr lang="en-US" sz="7200" b="1">
                      <a:latin typeface="Impact" panose="020B0806030902050204" pitchFamily="34" charset="0"/>
                    </a:rPr>
                    <a:t>s</a:t>
                  </a:r>
                  <a:endParaRPr lang="en-US" sz="8800" b="1">
                    <a:latin typeface="Impact" panose="020B0806030902050204" pitchFamily="34" charset="0"/>
                  </a:endParaRPr>
                </a:p>
              </p:txBody>
            </p:sp>
            <p:grpSp>
              <p:nvGrpSpPr>
                <p:cNvPr id="27" name="Group 26">
                  <a:extLst>
                    <a:ext uri="{FF2B5EF4-FFF2-40B4-BE49-F238E27FC236}">
                      <a16:creationId xmlns:a16="http://schemas.microsoft.com/office/drawing/2014/main" id="{0040AB39-782C-4445-A8D8-9D8AB195FE80}"/>
                    </a:ext>
                  </a:extLst>
                </p:cNvPr>
                <p:cNvGrpSpPr/>
                <p:nvPr/>
              </p:nvGrpSpPr>
              <p:grpSpPr>
                <a:xfrm>
                  <a:off x="4164487" y="1598969"/>
                  <a:ext cx="545668" cy="643275"/>
                  <a:chOff x="4164487" y="1598969"/>
                  <a:chExt cx="545668" cy="643275"/>
                </a:xfrm>
              </p:grpSpPr>
              <p:sp>
                <p:nvSpPr>
                  <p:cNvPr id="28" name="Freeform: Shape 27">
                    <a:extLst>
                      <a:ext uri="{FF2B5EF4-FFF2-40B4-BE49-F238E27FC236}">
                        <a16:creationId xmlns:a16="http://schemas.microsoft.com/office/drawing/2014/main" id="{A6641F9A-5B6D-492A-BF31-5E376CE6B5F9}"/>
                      </a:ext>
                    </a:extLst>
                  </p:cNvPr>
                  <p:cNvSpPr/>
                  <p:nvPr/>
                </p:nvSpPr>
                <p:spPr>
                  <a:xfrm flipH="1">
                    <a:off x="4164487" y="1598969"/>
                    <a:ext cx="545668" cy="643275"/>
                  </a:xfrm>
                  <a:custGeom>
                    <a:avLst/>
                    <a:gdLst>
                      <a:gd name="connsiteX0" fmla="*/ 467114 w 528660"/>
                      <a:gd name="connsiteY0" fmla="*/ 254871 h 765214"/>
                      <a:gd name="connsiteX1" fmla="*/ 396644 w 528660"/>
                      <a:gd name="connsiteY1" fmla="*/ 325789 h 765214"/>
                      <a:gd name="connsiteX2" fmla="*/ 389053 w 528660"/>
                      <a:gd name="connsiteY2" fmla="*/ 459986 h 765214"/>
                      <a:gd name="connsiteX3" fmla="*/ 347099 w 528660"/>
                      <a:gd name="connsiteY3" fmla="*/ 360267 h 765214"/>
                      <a:gd name="connsiteX4" fmla="*/ 381360 w 528660"/>
                      <a:gd name="connsiteY4" fmla="*/ 191592 h 765214"/>
                      <a:gd name="connsiteX5" fmla="*/ 236624 w 528660"/>
                      <a:gd name="connsiteY5" fmla="*/ 0 h 765214"/>
                      <a:gd name="connsiteX6" fmla="*/ 282373 w 528660"/>
                      <a:gd name="connsiteY6" fmla="*/ 91977 h 765214"/>
                      <a:gd name="connsiteX7" fmla="*/ 152921 w 528660"/>
                      <a:gd name="connsiteY7" fmla="*/ 364087 h 765214"/>
                      <a:gd name="connsiteX8" fmla="*/ 137637 w 528660"/>
                      <a:gd name="connsiteY8" fmla="*/ 272110 h 765214"/>
                      <a:gd name="connsiteX9" fmla="*/ 44395 w 528660"/>
                      <a:gd name="connsiteY9" fmla="*/ 197373 h 765214"/>
                      <a:gd name="connsiteX10" fmla="*/ 38650 w 528660"/>
                      <a:gd name="connsiteY10" fmla="*/ 414152 h 765214"/>
                      <a:gd name="connsiteX11" fmla="*/ 594 w 528660"/>
                      <a:gd name="connsiteY11" fmla="*/ 555679 h 765214"/>
                      <a:gd name="connsiteX12" fmla="*/ 249959 w 528660"/>
                      <a:gd name="connsiteY12" fmla="*/ 764613 h 765214"/>
                      <a:gd name="connsiteX13" fmla="*/ 526096 w 528660"/>
                      <a:gd name="connsiteY13" fmla="*/ 578802 h 765214"/>
                      <a:gd name="connsiteX14" fmla="*/ 463216 w 528660"/>
                      <a:gd name="connsiteY14" fmla="*/ 400629 h 765214"/>
                      <a:gd name="connsiteX15" fmla="*/ 467114 w 528660"/>
                      <a:gd name="connsiteY15" fmla="*/ 254871 h 765214"/>
                      <a:gd name="connsiteX0" fmla="*/ 467114 w 528660"/>
                      <a:gd name="connsiteY0" fmla="*/ 254871 h 765214"/>
                      <a:gd name="connsiteX1" fmla="*/ 396644 w 528660"/>
                      <a:gd name="connsiteY1" fmla="*/ 325789 h 765214"/>
                      <a:gd name="connsiteX2" fmla="*/ 389053 w 528660"/>
                      <a:gd name="connsiteY2" fmla="*/ 459986 h 765214"/>
                      <a:gd name="connsiteX3" fmla="*/ 347099 w 528660"/>
                      <a:gd name="connsiteY3" fmla="*/ 360267 h 765214"/>
                      <a:gd name="connsiteX4" fmla="*/ 381360 w 528660"/>
                      <a:gd name="connsiteY4" fmla="*/ 191592 h 765214"/>
                      <a:gd name="connsiteX5" fmla="*/ 236624 w 528660"/>
                      <a:gd name="connsiteY5" fmla="*/ 0 h 765214"/>
                      <a:gd name="connsiteX6" fmla="*/ 282373 w 528660"/>
                      <a:gd name="connsiteY6" fmla="*/ 91977 h 765214"/>
                      <a:gd name="connsiteX7" fmla="*/ 152921 w 528660"/>
                      <a:gd name="connsiteY7" fmla="*/ 364087 h 765214"/>
                      <a:gd name="connsiteX8" fmla="*/ 137637 w 528660"/>
                      <a:gd name="connsiteY8" fmla="*/ 272110 h 765214"/>
                      <a:gd name="connsiteX9" fmla="*/ 44395 w 528660"/>
                      <a:gd name="connsiteY9" fmla="*/ 197373 h 765214"/>
                      <a:gd name="connsiteX10" fmla="*/ 38650 w 528660"/>
                      <a:gd name="connsiteY10" fmla="*/ 414152 h 765214"/>
                      <a:gd name="connsiteX11" fmla="*/ 594 w 528660"/>
                      <a:gd name="connsiteY11" fmla="*/ 555679 h 765214"/>
                      <a:gd name="connsiteX12" fmla="*/ 249959 w 528660"/>
                      <a:gd name="connsiteY12" fmla="*/ 764613 h 765214"/>
                      <a:gd name="connsiteX13" fmla="*/ 526096 w 528660"/>
                      <a:gd name="connsiteY13" fmla="*/ 578802 h 765214"/>
                      <a:gd name="connsiteX14" fmla="*/ 463216 w 528660"/>
                      <a:gd name="connsiteY14" fmla="*/ 400629 h 765214"/>
                      <a:gd name="connsiteX15" fmla="*/ 467114 w 528660"/>
                      <a:gd name="connsiteY15" fmla="*/ 254871 h 765214"/>
                      <a:gd name="connsiteX0" fmla="*/ 467114 w 528660"/>
                      <a:gd name="connsiteY0" fmla="*/ 254871 h 764774"/>
                      <a:gd name="connsiteX1" fmla="*/ 396644 w 528660"/>
                      <a:gd name="connsiteY1" fmla="*/ 325789 h 764774"/>
                      <a:gd name="connsiteX2" fmla="*/ 389053 w 528660"/>
                      <a:gd name="connsiteY2" fmla="*/ 459986 h 764774"/>
                      <a:gd name="connsiteX3" fmla="*/ 347099 w 528660"/>
                      <a:gd name="connsiteY3" fmla="*/ 360267 h 764774"/>
                      <a:gd name="connsiteX4" fmla="*/ 381360 w 528660"/>
                      <a:gd name="connsiteY4" fmla="*/ 191592 h 764774"/>
                      <a:gd name="connsiteX5" fmla="*/ 236624 w 528660"/>
                      <a:gd name="connsiteY5" fmla="*/ 0 h 764774"/>
                      <a:gd name="connsiteX6" fmla="*/ 282373 w 528660"/>
                      <a:gd name="connsiteY6" fmla="*/ 91977 h 764774"/>
                      <a:gd name="connsiteX7" fmla="*/ 152921 w 528660"/>
                      <a:gd name="connsiteY7" fmla="*/ 364087 h 764774"/>
                      <a:gd name="connsiteX8" fmla="*/ 137637 w 528660"/>
                      <a:gd name="connsiteY8" fmla="*/ 272110 h 764774"/>
                      <a:gd name="connsiteX9" fmla="*/ 44395 w 528660"/>
                      <a:gd name="connsiteY9" fmla="*/ 197373 h 764774"/>
                      <a:gd name="connsiteX10" fmla="*/ 38650 w 528660"/>
                      <a:gd name="connsiteY10" fmla="*/ 414152 h 764774"/>
                      <a:gd name="connsiteX11" fmla="*/ 594 w 528660"/>
                      <a:gd name="connsiteY11" fmla="*/ 555679 h 764774"/>
                      <a:gd name="connsiteX12" fmla="*/ 249959 w 528660"/>
                      <a:gd name="connsiteY12" fmla="*/ 764613 h 764774"/>
                      <a:gd name="connsiteX13" fmla="*/ 526096 w 528660"/>
                      <a:gd name="connsiteY13" fmla="*/ 578802 h 764774"/>
                      <a:gd name="connsiteX14" fmla="*/ 463216 w 528660"/>
                      <a:gd name="connsiteY14" fmla="*/ 400629 h 764774"/>
                      <a:gd name="connsiteX15" fmla="*/ 467114 w 528660"/>
                      <a:gd name="connsiteY15" fmla="*/ 254871 h 764774"/>
                      <a:gd name="connsiteX0" fmla="*/ 467114 w 528660"/>
                      <a:gd name="connsiteY0" fmla="*/ 254871 h 764823"/>
                      <a:gd name="connsiteX1" fmla="*/ 396644 w 528660"/>
                      <a:gd name="connsiteY1" fmla="*/ 325789 h 764823"/>
                      <a:gd name="connsiteX2" fmla="*/ 389053 w 528660"/>
                      <a:gd name="connsiteY2" fmla="*/ 459986 h 764823"/>
                      <a:gd name="connsiteX3" fmla="*/ 347099 w 528660"/>
                      <a:gd name="connsiteY3" fmla="*/ 360267 h 764823"/>
                      <a:gd name="connsiteX4" fmla="*/ 381360 w 528660"/>
                      <a:gd name="connsiteY4" fmla="*/ 191592 h 764823"/>
                      <a:gd name="connsiteX5" fmla="*/ 236624 w 528660"/>
                      <a:gd name="connsiteY5" fmla="*/ 0 h 764823"/>
                      <a:gd name="connsiteX6" fmla="*/ 282373 w 528660"/>
                      <a:gd name="connsiteY6" fmla="*/ 91977 h 764823"/>
                      <a:gd name="connsiteX7" fmla="*/ 152921 w 528660"/>
                      <a:gd name="connsiteY7" fmla="*/ 364087 h 764823"/>
                      <a:gd name="connsiteX8" fmla="*/ 137637 w 528660"/>
                      <a:gd name="connsiteY8" fmla="*/ 272110 h 764823"/>
                      <a:gd name="connsiteX9" fmla="*/ 44395 w 528660"/>
                      <a:gd name="connsiteY9" fmla="*/ 197373 h 764823"/>
                      <a:gd name="connsiteX10" fmla="*/ 38650 w 528660"/>
                      <a:gd name="connsiteY10" fmla="*/ 414152 h 764823"/>
                      <a:gd name="connsiteX11" fmla="*/ 594 w 528660"/>
                      <a:gd name="connsiteY11" fmla="*/ 555679 h 764823"/>
                      <a:gd name="connsiteX12" fmla="*/ 249959 w 528660"/>
                      <a:gd name="connsiteY12" fmla="*/ 764613 h 764823"/>
                      <a:gd name="connsiteX13" fmla="*/ 526096 w 528660"/>
                      <a:gd name="connsiteY13" fmla="*/ 578802 h 764823"/>
                      <a:gd name="connsiteX14" fmla="*/ 463216 w 528660"/>
                      <a:gd name="connsiteY14" fmla="*/ 400629 h 764823"/>
                      <a:gd name="connsiteX15" fmla="*/ 467114 w 528660"/>
                      <a:gd name="connsiteY15" fmla="*/ 254871 h 764823"/>
                      <a:gd name="connsiteX0" fmla="*/ 467114 w 528660"/>
                      <a:gd name="connsiteY0" fmla="*/ 254871 h 764823"/>
                      <a:gd name="connsiteX1" fmla="*/ 396644 w 528660"/>
                      <a:gd name="connsiteY1" fmla="*/ 325789 h 764823"/>
                      <a:gd name="connsiteX2" fmla="*/ 389053 w 528660"/>
                      <a:gd name="connsiteY2" fmla="*/ 459986 h 764823"/>
                      <a:gd name="connsiteX3" fmla="*/ 338707 w 528660"/>
                      <a:gd name="connsiteY3" fmla="*/ 364496 h 764823"/>
                      <a:gd name="connsiteX4" fmla="*/ 381360 w 528660"/>
                      <a:gd name="connsiteY4" fmla="*/ 191592 h 764823"/>
                      <a:gd name="connsiteX5" fmla="*/ 236624 w 528660"/>
                      <a:gd name="connsiteY5" fmla="*/ 0 h 764823"/>
                      <a:gd name="connsiteX6" fmla="*/ 282373 w 528660"/>
                      <a:gd name="connsiteY6" fmla="*/ 91977 h 764823"/>
                      <a:gd name="connsiteX7" fmla="*/ 152921 w 528660"/>
                      <a:gd name="connsiteY7" fmla="*/ 364087 h 764823"/>
                      <a:gd name="connsiteX8" fmla="*/ 137637 w 528660"/>
                      <a:gd name="connsiteY8" fmla="*/ 272110 h 764823"/>
                      <a:gd name="connsiteX9" fmla="*/ 44395 w 528660"/>
                      <a:gd name="connsiteY9" fmla="*/ 197373 h 764823"/>
                      <a:gd name="connsiteX10" fmla="*/ 38650 w 528660"/>
                      <a:gd name="connsiteY10" fmla="*/ 414152 h 764823"/>
                      <a:gd name="connsiteX11" fmla="*/ 594 w 528660"/>
                      <a:gd name="connsiteY11" fmla="*/ 555679 h 764823"/>
                      <a:gd name="connsiteX12" fmla="*/ 249959 w 528660"/>
                      <a:gd name="connsiteY12" fmla="*/ 764613 h 764823"/>
                      <a:gd name="connsiteX13" fmla="*/ 526096 w 528660"/>
                      <a:gd name="connsiteY13" fmla="*/ 578802 h 764823"/>
                      <a:gd name="connsiteX14" fmla="*/ 463216 w 528660"/>
                      <a:gd name="connsiteY14" fmla="*/ 400629 h 764823"/>
                      <a:gd name="connsiteX15" fmla="*/ 467114 w 528660"/>
                      <a:gd name="connsiteY15" fmla="*/ 254871 h 764823"/>
                      <a:gd name="connsiteX0" fmla="*/ 467114 w 537659"/>
                      <a:gd name="connsiteY0" fmla="*/ 254871 h 764823"/>
                      <a:gd name="connsiteX1" fmla="*/ 396644 w 537659"/>
                      <a:gd name="connsiteY1" fmla="*/ 325789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67114 w 537659"/>
                      <a:gd name="connsiteY15" fmla="*/ 254871 h 764823"/>
                      <a:gd name="connsiteX0" fmla="*/ 467114 w 537659"/>
                      <a:gd name="connsiteY0" fmla="*/ 254871 h 764823"/>
                      <a:gd name="connsiteX1" fmla="*/ 451189 w 537659"/>
                      <a:gd name="connsiteY1" fmla="*/ 368067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67114 w 537659"/>
                      <a:gd name="connsiteY15" fmla="*/ 254871 h 764823"/>
                      <a:gd name="connsiteX0" fmla="*/ 542637 w 542637"/>
                      <a:gd name="connsiteY0" fmla="*/ 208364 h 764823"/>
                      <a:gd name="connsiteX1" fmla="*/ 451189 w 542637"/>
                      <a:gd name="connsiteY1" fmla="*/ 368067 h 764823"/>
                      <a:gd name="connsiteX2" fmla="*/ 389053 w 542637"/>
                      <a:gd name="connsiteY2" fmla="*/ 459986 h 764823"/>
                      <a:gd name="connsiteX3" fmla="*/ 338707 w 542637"/>
                      <a:gd name="connsiteY3" fmla="*/ 364496 h 764823"/>
                      <a:gd name="connsiteX4" fmla="*/ 381360 w 542637"/>
                      <a:gd name="connsiteY4" fmla="*/ 191592 h 764823"/>
                      <a:gd name="connsiteX5" fmla="*/ 236624 w 542637"/>
                      <a:gd name="connsiteY5" fmla="*/ 0 h 764823"/>
                      <a:gd name="connsiteX6" fmla="*/ 282373 w 542637"/>
                      <a:gd name="connsiteY6" fmla="*/ 91977 h 764823"/>
                      <a:gd name="connsiteX7" fmla="*/ 152921 w 542637"/>
                      <a:gd name="connsiteY7" fmla="*/ 364087 h 764823"/>
                      <a:gd name="connsiteX8" fmla="*/ 137637 w 542637"/>
                      <a:gd name="connsiteY8" fmla="*/ 272110 h 764823"/>
                      <a:gd name="connsiteX9" fmla="*/ 44395 w 542637"/>
                      <a:gd name="connsiteY9" fmla="*/ 197373 h 764823"/>
                      <a:gd name="connsiteX10" fmla="*/ 38650 w 542637"/>
                      <a:gd name="connsiteY10" fmla="*/ 414152 h 764823"/>
                      <a:gd name="connsiteX11" fmla="*/ 594 w 542637"/>
                      <a:gd name="connsiteY11" fmla="*/ 555679 h 764823"/>
                      <a:gd name="connsiteX12" fmla="*/ 249959 w 542637"/>
                      <a:gd name="connsiteY12" fmla="*/ 764613 h 764823"/>
                      <a:gd name="connsiteX13" fmla="*/ 526096 w 542637"/>
                      <a:gd name="connsiteY13" fmla="*/ 578802 h 764823"/>
                      <a:gd name="connsiteX14" fmla="*/ 521956 w 542637"/>
                      <a:gd name="connsiteY14" fmla="*/ 396401 h 764823"/>
                      <a:gd name="connsiteX15" fmla="*/ 542637 w 542637"/>
                      <a:gd name="connsiteY15" fmla="*/ 208364 h 764823"/>
                      <a:gd name="connsiteX0" fmla="*/ 471309 w 537659"/>
                      <a:gd name="connsiteY0" fmla="*/ 242188 h 764823"/>
                      <a:gd name="connsiteX1" fmla="*/ 451189 w 537659"/>
                      <a:gd name="connsiteY1" fmla="*/ 368067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7659"/>
                      <a:gd name="connsiteY0" fmla="*/ 242188 h 764823"/>
                      <a:gd name="connsiteX1" fmla="*/ 476364 w 537659"/>
                      <a:gd name="connsiteY1" fmla="*/ 423031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7659"/>
                      <a:gd name="connsiteY0" fmla="*/ 242188 h 764823"/>
                      <a:gd name="connsiteX1" fmla="*/ 438603 w 537659"/>
                      <a:gd name="connsiteY1" fmla="*/ 414575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4393"/>
                      <a:gd name="connsiteY0" fmla="*/ 242188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71309 w 534393"/>
                      <a:gd name="connsiteY15" fmla="*/ 242188 h 764823"/>
                      <a:gd name="connsiteX0" fmla="*/ 455575 w 534393"/>
                      <a:gd name="connsiteY0" fmla="*/ 243773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43773 h 764823"/>
                      <a:gd name="connsiteX0" fmla="*/ 455575 w 534393"/>
                      <a:gd name="connsiteY0" fmla="*/ 243773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43773 h 764823"/>
                      <a:gd name="connsiteX0" fmla="*/ 455575 w 534393"/>
                      <a:gd name="connsiteY0" fmla="*/ 200966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5575 w 534393"/>
                      <a:gd name="connsiteY0" fmla="*/ 200966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5575 w 534393"/>
                      <a:gd name="connsiteY0" fmla="*/ 200966 h 764823"/>
                      <a:gd name="connsiteX1" fmla="*/ 432309 w 534393"/>
                      <a:gd name="connsiteY1" fmla="*/ 373353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0849 w 529667"/>
                      <a:gd name="connsiteY0" fmla="*/ 200966 h 764760"/>
                      <a:gd name="connsiteX1" fmla="*/ 427583 w 529667"/>
                      <a:gd name="connsiteY1" fmla="*/ 373353 h 764760"/>
                      <a:gd name="connsiteX2" fmla="*/ 384327 w 529667"/>
                      <a:gd name="connsiteY2" fmla="*/ 459986 h 764760"/>
                      <a:gd name="connsiteX3" fmla="*/ 333981 w 529667"/>
                      <a:gd name="connsiteY3" fmla="*/ 364496 h 764760"/>
                      <a:gd name="connsiteX4" fmla="*/ 376634 w 529667"/>
                      <a:gd name="connsiteY4" fmla="*/ 191592 h 764760"/>
                      <a:gd name="connsiteX5" fmla="*/ 231898 w 529667"/>
                      <a:gd name="connsiteY5" fmla="*/ 0 h 764760"/>
                      <a:gd name="connsiteX6" fmla="*/ 277647 w 529667"/>
                      <a:gd name="connsiteY6" fmla="*/ 91977 h 764760"/>
                      <a:gd name="connsiteX7" fmla="*/ 148195 w 529667"/>
                      <a:gd name="connsiteY7" fmla="*/ 364087 h 764760"/>
                      <a:gd name="connsiteX8" fmla="*/ 132911 w 529667"/>
                      <a:gd name="connsiteY8" fmla="*/ 272110 h 764760"/>
                      <a:gd name="connsiteX9" fmla="*/ 39669 w 529667"/>
                      <a:gd name="connsiteY9" fmla="*/ 197373 h 764760"/>
                      <a:gd name="connsiteX10" fmla="*/ 33924 w 529667"/>
                      <a:gd name="connsiteY10" fmla="*/ 414152 h 764760"/>
                      <a:gd name="connsiteX11" fmla="*/ 0 w 529667"/>
                      <a:gd name="connsiteY11" fmla="*/ 551451 h 764760"/>
                      <a:gd name="connsiteX12" fmla="*/ 245233 w 529667"/>
                      <a:gd name="connsiteY12" fmla="*/ 764613 h 764760"/>
                      <a:gd name="connsiteX13" fmla="*/ 521370 w 529667"/>
                      <a:gd name="connsiteY13" fmla="*/ 578802 h 764760"/>
                      <a:gd name="connsiteX14" fmla="*/ 508838 w 529667"/>
                      <a:gd name="connsiteY14" fmla="*/ 430225 h 764760"/>
                      <a:gd name="connsiteX15" fmla="*/ 450849 w 529667"/>
                      <a:gd name="connsiteY15" fmla="*/ 200966 h 764760"/>
                      <a:gd name="connsiteX0" fmla="*/ 450854 w 529672"/>
                      <a:gd name="connsiteY0" fmla="*/ 200966 h 764760"/>
                      <a:gd name="connsiteX1" fmla="*/ 427588 w 529672"/>
                      <a:gd name="connsiteY1" fmla="*/ 373353 h 764760"/>
                      <a:gd name="connsiteX2" fmla="*/ 384332 w 529672"/>
                      <a:gd name="connsiteY2" fmla="*/ 459986 h 764760"/>
                      <a:gd name="connsiteX3" fmla="*/ 333986 w 529672"/>
                      <a:gd name="connsiteY3" fmla="*/ 364496 h 764760"/>
                      <a:gd name="connsiteX4" fmla="*/ 376639 w 529672"/>
                      <a:gd name="connsiteY4" fmla="*/ 191592 h 764760"/>
                      <a:gd name="connsiteX5" fmla="*/ 231903 w 529672"/>
                      <a:gd name="connsiteY5" fmla="*/ 0 h 764760"/>
                      <a:gd name="connsiteX6" fmla="*/ 277652 w 529672"/>
                      <a:gd name="connsiteY6" fmla="*/ 91977 h 764760"/>
                      <a:gd name="connsiteX7" fmla="*/ 148200 w 529672"/>
                      <a:gd name="connsiteY7" fmla="*/ 364087 h 764760"/>
                      <a:gd name="connsiteX8" fmla="*/ 132916 w 529672"/>
                      <a:gd name="connsiteY8" fmla="*/ 272110 h 764760"/>
                      <a:gd name="connsiteX9" fmla="*/ 39674 w 529672"/>
                      <a:gd name="connsiteY9" fmla="*/ 197373 h 764760"/>
                      <a:gd name="connsiteX10" fmla="*/ 33929 w 529672"/>
                      <a:gd name="connsiteY10" fmla="*/ 414152 h 764760"/>
                      <a:gd name="connsiteX11" fmla="*/ 5 w 529672"/>
                      <a:gd name="connsiteY11" fmla="*/ 551451 h 764760"/>
                      <a:gd name="connsiteX12" fmla="*/ 245238 w 529672"/>
                      <a:gd name="connsiteY12" fmla="*/ 764613 h 764760"/>
                      <a:gd name="connsiteX13" fmla="*/ 521375 w 529672"/>
                      <a:gd name="connsiteY13" fmla="*/ 578802 h 764760"/>
                      <a:gd name="connsiteX14" fmla="*/ 508843 w 529672"/>
                      <a:gd name="connsiteY14" fmla="*/ 430225 h 764760"/>
                      <a:gd name="connsiteX15" fmla="*/ 450854 w 529672"/>
                      <a:gd name="connsiteY15" fmla="*/ 200966 h 764760"/>
                      <a:gd name="connsiteX0" fmla="*/ 450854 w 529672"/>
                      <a:gd name="connsiteY0" fmla="*/ 200966 h 765175"/>
                      <a:gd name="connsiteX1" fmla="*/ 427588 w 529672"/>
                      <a:gd name="connsiteY1" fmla="*/ 373353 h 765175"/>
                      <a:gd name="connsiteX2" fmla="*/ 384332 w 529672"/>
                      <a:gd name="connsiteY2" fmla="*/ 459986 h 765175"/>
                      <a:gd name="connsiteX3" fmla="*/ 333986 w 529672"/>
                      <a:gd name="connsiteY3" fmla="*/ 364496 h 765175"/>
                      <a:gd name="connsiteX4" fmla="*/ 376639 w 529672"/>
                      <a:gd name="connsiteY4" fmla="*/ 191592 h 765175"/>
                      <a:gd name="connsiteX5" fmla="*/ 231903 w 529672"/>
                      <a:gd name="connsiteY5" fmla="*/ 0 h 765175"/>
                      <a:gd name="connsiteX6" fmla="*/ 277652 w 529672"/>
                      <a:gd name="connsiteY6" fmla="*/ 91977 h 765175"/>
                      <a:gd name="connsiteX7" fmla="*/ 148200 w 529672"/>
                      <a:gd name="connsiteY7" fmla="*/ 364087 h 765175"/>
                      <a:gd name="connsiteX8" fmla="*/ 132916 w 529672"/>
                      <a:gd name="connsiteY8" fmla="*/ 272110 h 765175"/>
                      <a:gd name="connsiteX9" fmla="*/ 39674 w 529672"/>
                      <a:gd name="connsiteY9" fmla="*/ 197373 h 765175"/>
                      <a:gd name="connsiteX10" fmla="*/ 33929 w 529672"/>
                      <a:gd name="connsiteY10" fmla="*/ 414152 h 765175"/>
                      <a:gd name="connsiteX11" fmla="*/ 5 w 529672"/>
                      <a:gd name="connsiteY11" fmla="*/ 551451 h 765175"/>
                      <a:gd name="connsiteX12" fmla="*/ 245238 w 529672"/>
                      <a:gd name="connsiteY12" fmla="*/ 764613 h 765175"/>
                      <a:gd name="connsiteX13" fmla="*/ 521375 w 529672"/>
                      <a:gd name="connsiteY13" fmla="*/ 578802 h 765175"/>
                      <a:gd name="connsiteX14" fmla="*/ 508843 w 529672"/>
                      <a:gd name="connsiteY14" fmla="*/ 430225 h 765175"/>
                      <a:gd name="connsiteX15" fmla="*/ 450854 w 529672"/>
                      <a:gd name="connsiteY15" fmla="*/ 200966 h 765175"/>
                      <a:gd name="connsiteX0" fmla="*/ 450854 w 529672"/>
                      <a:gd name="connsiteY0" fmla="*/ 116518 h 680727"/>
                      <a:gd name="connsiteX1" fmla="*/ 427588 w 529672"/>
                      <a:gd name="connsiteY1" fmla="*/ 288905 h 680727"/>
                      <a:gd name="connsiteX2" fmla="*/ 384332 w 529672"/>
                      <a:gd name="connsiteY2" fmla="*/ 375538 h 680727"/>
                      <a:gd name="connsiteX3" fmla="*/ 333986 w 529672"/>
                      <a:gd name="connsiteY3" fmla="*/ 280048 h 680727"/>
                      <a:gd name="connsiteX4" fmla="*/ 376639 w 529672"/>
                      <a:gd name="connsiteY4" fmla="*/ 107144 h 680727"/>
                      <a:gd name="connsiteX5" fmla="*/ 221576 w 529672"/>
                      <a:gd name="connsiteY5" fmla="*/ 40276 h 680727"/>
                      <a:gd name="connsiteX6" fmla="*/ 277652 w 529672"/>
                      <a:gd name="connsiteY6" fmla="*/ 7529 h 680727"/>
                      <a:gd name="connsiteX7" fmla="*/ 148200 w 529672"/>
                      <a:gd name="connsiteY7" fmla="*/ 279639 h 680727"/>
                      <a:gd name="connsiteX8" fmla="*/ 132916 w 529672"/>
                      <a:gd name="connsiteY8" fmla="*/ 187662 h 680727"/>
                      <a:gd name="connsiteX9" fmla="*/ 39674 w 529672"/>
                      <a:gd name="connsiteY9" fmla="*/ 112925 h 680727"/>
                      <a:gd name="connsiteX10" fmla="*/ 33929 w 529672"/>
                      <a:gd name="connsiteY10" fmla="*/ 329704 h 680727"/>
                      <a:gd name="connsiteX11" fmla="*/ 5 w 529672"/>
                      <a:gd name="connsiteY11" fmla="*/ 467003 h 680727"/>
                      <a:gd name="connsiteX12" fmla="*/ 245238 w 529672"/>
                      <a:gd name="connsiteY12" fmla="*/ 680165 h 680727"/>
                      <a:gd name="connsiteX13" fmla="*/ 521375 w 529672"/>
                      <a:gd name="connsiteY13" fmla="*/ 494354 h 680727"/>
                      <a:gd name="connsiteX14" fmla="*/ 508843 w 529672"/>
                      <a:gd name="connsiteY14" fmla="*/ 345777 h 680727"/>
                      <a:gd name="connsiteX15" fmla="*/ 450854 w 529672"/>
                      <a:gd name="connsiteY15" fmla="*/ 116518 h 680727"/>
                      <a:gd name="connsiteX0" fmla="*/ 450854 w 529672"/>
                      <a:gd name="connsiteY0" fmla="*/ 205193 h 769402"/>
                      <a:gd name="connsiteX1" fmla="*/ 427588 w 529672"/>
                      <a:gd name="connsiteY1" fmla="*/ 377580 h 769402"/>
                      <a:gd name="connsiteX2" fmla="*/ 384332 w 529672"/>
                      <a:gd name="connsiteY2" fmla="*/ 464213 h 769402"/>
                      <a:gd name="connsiteX3" fmla="*/ 333986 w 529672"/>
                      <a:gd name="connsiteY3" fmla="*/ 368723 h 769402"/>
                      <a:gd name="connsiteX4" fmla="*/ 376639 w 529672"/>
                      <a:gd name="connsiteY4" fmla="*/ 195819 h 769402"/>
                      <a:gd name="connsiteX5" fmla="*/ 281473 w 529672"/>
                      <a:gd name="connsiteY5" fmla="*/ 0 h 769402"/>
                      <a:gd name="connsiteX6" fmla="*/ 277652 w 529672"/>
                      <a:gd name="connsiteY6" fmla="*/ 96204 h 769402"/>
                      <a:gd name="connsiteX7" fmla="*/ 148200 w 529672"/>
                      <a:gd name="connsiteY7" fmla="*/ 368314 h 769402"/>
                      <a:gd name="connsiteX8" fmla="*/ 132916 w 529672"/>
                      <a:gd name="connsiteY8" fmla="*/ 276337 h 769402"/>
                      <a:gd name="connsiteX9" fmla="*/ 39674 w 529672"/>
                      <a:gd name="connsiteY9" fmla="*/ 201600 h 769402"/>
                      <a:gd name="connsiteX10" fmla="*/ 33929 w 529672"/>
                      <a:gd name="connsiteY10" fmla="*/ 418379 h 769402"/>
                      <a:gd name="connsiteX11" fmla="*/ 5 w 529672"/>
                      <a:gd name="connsiteY11" fmla="*/ 555678 h 769402"/>
                      <a:gd name="connsiteX12" fmla="*/ 245238 w 529672"/>
                      <a:gd name="connsiteY12" fmla="*/ 768840 h 769402"/>
                      <a:gd name="connsiteX13" fmla="*/ 521375 w 529672"/>
                      <a:gd name="connsiteY13" fmla="*/ 583029 h 769402"/>
                      <a:gd name="connsiteX14" fmla="*/ 508843 w 529672"/>
                      <a:gd name="connsiteY14" fmla="*/ 434452 h 769402"/>
                      <a:gd name="connsiteX15" fmla="*/ 450854 w 529672"/>
                      <a:gd name="connsiteY15" fmla="*/ 205193 h 769402"/>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107853 h 672062"/>
                      <a:gd name="connsiteX1" fmla="*/ 427588 w 529672"/>
                      <a:gd name="connsiteY1" fmla="*/ 280240 h 672062"/>
                      <a:gd name="connsiteX2" fmla="*/ 384332 w 529672"/>
                      <a:gd name="connsiteY2" fmla="*/ 366873 h 672062"/>
                      <a:gd name="connsiteX3" fmla="*/ 333986 w 529672"/>
                      <a:gd name="connsiteY3" fmla="*/ 271383 h 672062"/>
                      <a:gd name="connsiteX4" fmla="*/ 376639 w 529672"/>
                      <a:gd name="connsiteY4" fmla="*/ 98479 h 672062"/>
                      <a:gd name="connsiteX5" fmla="*/ 227772 w 529672"/>
                      <a:gd name="connsiteY5" fmla="*/ 2016 h 672062"/>
                      <a:gd name="connsiteX6" fmla="*/ 209494 w 529672"/>
                      <a:gd name="connsiteY6" fmla="*/ 184891 h 672062"/>
                      <a:gd name="connsiteX7" fmla="*/ 148200 w 529672"/>
                      <a:gd name="connsiteY7" fmla="*/ 270974 h 672062"/>
                      <a:gd name="connsiteX8" fmla="*/ 132916 w 529672"/>
                      <a:gd name="connsiteY8" fmla="*/ 178997 h 672062"/>
                      <a:gd name="connsiteX9" fmla="*/ 39674 w 529672"/>
                      <a:gd name="connsiteY9" fmla="*/ 104260 h 672062"/>
                      <a:gd name="connsiteX10" fmla="*/ 33929 w 529672"/>
                      <a:gd name="connsiteY10" fmla="*/ 321039 h 672062"/>
                      <a:gd name="connsiteX11" fmla="*/ 5 w 529672"/>
                      <a:gd name="connsiteY11" fmla="*/ 458338 h 672062"/>
                      <a:gd name="connsiteX12" fmla="*/ 245238 w 529672"/>
                      <a:gd name="connsiteY12" fmla="*/ 671500 h 672062"/>
                      <a:gd name="connsiteX13" fmla="*/ 521375 w 529672"/>
                      <a:gd name="connsiteY13" fmla="*/ 485689 h 672062"/>
                      <a:gd name="connsiteX14" fmla="*/ 508843 w 529672"/>
                      <a:gd name="connsiteY14" fmla="*/ 337112 h 672062"/>
                      <a:gd name="connsiteX15" fmla="*/ 450854 w 529672"/>
                      <a:gd name="connsiteY15" fmla="*/ 107853 h 672062"/>
                      <a:gd name="connsiteX0" fmla="*/ 450854 w 529672"/>
                      <a:gd name="connsiteY0" fmla="*/ 105854 h 670063"/>
                      <a:gd name="connsiteX1" fmla="*/ 427588 w 529672"/>
                      <a:gd name="connsiteY1" fmla="*/ 278241 h 670063"/>
                      <a:gd name="connsiteX2" fmla="*/ 384332 w 529672"/>
                      <a:gd name="connsiteY2" fmla="*/ 364874 h 670063"/>
                      <a:gd name="connsiteX3" fmla="*/ 333986 w 529672"/>
                      <a:gd name="connsiteY3" fmla="*/ 269384 h 670063"/>
                      <a:gd name="connsiteX4" fmla="*/ 327069 w 529672"/>
                      <a:gd name="connsiteY4" fmla="*/ 172583 h 670063"/>
                      <a:gd name="connsiteX5" fmla="*/ 227772 w 529672"/>
                      <a:gd name="connsiteY5" fmla="*/ 17 h 670063"/>
                      <a:gd name="connsiteX6" fmla="*/ 209494 w 529672"/>
                      <a:gd name="connsiteY6" fmla="*/ 182892 h 670063"/>
                      <a:gd name="connsiteX7" fmla="*/ 148200 w 529672"/>
                      <a:gd name="connsiteY7" fmla="*/ 268975 h 670063"/>
                      <a:gd name="connsiteX8" fmla="*/ 132916 w 529672"/>
                      <a:gd name="connsiteY8" fmla="*/ 176998 h 670063"/>
                      <a:gd name="connsiteX9" fmla="*/ 39674 w 529672"/>
                      <a:gd name="connsiteY9" fmla="*/ 102261 h 670063"/>
                      <a:gd name="connsiteX10" fmla="*/ 33929 w 529672"/>
                      <a:gd name="connsiteY10" fmla="*/ 319040 h 670063"/>
                      <a:gd name="connsiteX11" fmla="*/ 5 w 529672"/>
                      <a:gd name="connsiteY11" fmla="*/ 456339 h 670063"/>
                      <a:gd name="connsiteX12" fmla="*/ 245238 w 529672"/>
                      <a:gd name="connsiteY12" fmla="*/ 669501 h 670063"/>
                      <a:gd name="connsiteX13" fmla="*/ 521375 w 529672"/>
                      <a:gd name="connsiteY13" fmla="*/ 483690 h 670063"/>
                      <a:gd name="connsiteX14" fmla="*/ 508843 w 529672"/>
                      <a:gd name="connsiteY14" fmla="*/ 335113 h 670063"/>
                      <a:gd name="connsiteX15" fmla="*/ 450854 w 529672"/>
                      <a:gd name="connsiteY15" fmla="*/ 105854 h 670063"/>
                      <a:gd name="connsiteX0" fmla="*/ 450854 w 529672"/>
                      <a:gd name="connsiteY0" fmla="*/ 105862 h 670071"/>
                      <a:gd name="connsiteX1" fmla="*/ 427588 w 529672"/>
                      <a:gd name="connsiteY1" fmla="*/ 278249 h 670071"/>
                      <a:gd name="connsiteX2" fmla="*/ 384332 w 529672"/>
                      <a:gd name="connsiteY2" fmla="*/ 364882 h 670071"/>
                      <a:gd name="connsiteX3" fmla="*/ 333986 w 529672"/>
                      <a:gd name="connsiteY3" fmla="*/ 269392 h 670071"/>
                      <a:gd name="connsiteX4" fmla="*/ 327069 w 529672"/>
                      <a:gd name="connsiteY4" fmla="*/ 172591 h 670071"/>
                      <a:gd name="connsiteX5" fmla="*/ 227772 w 529672"/>
                      <a:gd name="connsiteY5" fmla="*/ 25 h 670071"/>
                      <a:gd name="connsiteX6" fmla="*/ 209494 w 529672"/>
                      <a:gd name="connsiteY6" fmla="*/ 182900 h 670071"/>
                      <a:gd name="connsiteX7" fmla="*/ 148200 w 529672"/>
                      <a:gd name="connsiteY7" fmla="*/ 268983 h 670071"/>
                      <a:gd name="connsiteX8" fmla="*/ 132916 w 529672"/>
                      <a:gd name="connsiteY8" fmla="*/ 177006 h 670071"/>
                      <a:gd name="connsiteX9" fmla="*/ 39674 w 529672"/>
                      <a:gd name="connsiteY9" fmla="*/ 102269 h 670071"/>
                      <a:gd name="connsiteX10" fmla="*/ 33929 w 529672"/>
                      <a:gd name="connsiteY10" fmla="*/ 319048 h 670071"/>
                      <a:gd name="connsiteX11" fmla="*/ 5 w 529672"/>
                      <a:gd name="connsiteY11" fmla="*/ 456347 h 670071"/>
                      <a:gd name="connsiteX12" fmla="*/ 245238 w 529672"/>
                      <a:gd name="connsiteY12" fmla="*/ 669509 h 670071"/>
                      <a:gd name="connsiteX13" fmla="*/ 521375 w 529672"/>
                      <a:gd name="connsiteY13" fmla="*/ 483698 h 670071"/>
                      <a:gd name="connsiteX14" fmla="*/ 508843 w 529672"/>
                      <a:gd name="connsiteY14" fmla="*/ 335121 h 670071"/>
                      <a:gd name="connsiteX15" fmla="*/ 450854 w 529672"/>
                      <a:gd name="connsiteY15" fmla="*/ 105862 h 670071"/>
                      <a:gd name="connsiteX0" fmla="*/ 450854 w 529672"/>
                      <a:gd name="connsiteY0" fmla="*/ 72036 h 636245"/>
                      <a:gd name="connsiteX1" fmla="*/ 427588 w 529672"/>
                      <a:gd name="connsiteY1" fmla="*/ 244423 h 636245"/>
                      <a:gd name="connsiteX2" fmla="*/ 384332 w 529672"/>
                      <a:gd name="connsiteY2" fmla="*/ 331056 h 636245"/>
                      <a:gd name="connsiteX3" fmla="*/ 333986 w 529672"/>
                      <a:gd name="connsiteY3" fmla="*/ 235566 h 636245"/>
                      <a:gd name="connsiteX4" fmla="*/ 327069 w 529672"/>
                      <a:gd name="connsiteY4" fmla="*/ 138765 h 636245"/>
                      <a:gd name="connsiteX5" fmla="*/ 190595 w 529672"/>
                      <a:gd name="connsiteY5" fmla="*/ 22 h 636245"/>
                      <a:gd name="connsiteX6" fmla="*/ 209494 w 529672"/>
                      <a:gd name="connsiteY6" fmla="*/ 149074 h 636245"/>
                      <a:gd name="connsiteX7" fmla="*/ 148200 w 529672"/>
                      <a:gd name="connsiteY7" fmla="*/ 235157 h 636245"/>
                      <a:gd name="connsiteX8" fmla="*/ 132916 w 529672"/>
                      <a:gd name="connsiteY8" fmla="*/ 143180 h 636245"/>
                      <a:gd name="connsiteX9" fmla="*/ 39674 w 529672"/>
                      <a:gd name="connsiteY9" fmla="*/ 68443 h 636245"/>
                      <a:gd name="connsiteX10" fmla="*/ 33929 w 529672"/>
                      <a:gd name="connsiteY10" fmla="*/ 285222 h 636245"/>
                      <a:gd name="connsiteX11" fmla="*/ 5 w 529672"/>
                      <a:gd name="connsiteY11" fmla="*/ 422521 h 636245"/>
                      <a:gd name="connsiteX12" fmla="*/ 245238 w 529672"/>
                      <a:gd name="connsiteY12" fmla="*/ 635683 h 636245"/>
                      <a:gd name="connsiteX13" fmla="*/ 521375 w 529672"/>
                      <a:gd name="connsiteY13" fmla="*/ 449872 h 636245"/>
                      <a:gd name="connsiteX14" fmla="*/ 508843 w 529672"/>
                      <a:gd name="connsiteY14" fmla="*/ 301295 h 636245"/>
                      <a:gd name="connsiteX15" fmla="*/ 450854 w 529672"/>
                      <a:gd name="connsiteY15" fmla="*/ 72036 h 636245"/>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8200 w 529672"/>
                      <a:gd name="connsiteY7" fmla="*/ 235259 h 636347"/>
                      <a:gd name="connsiteX8" fmla="*/ 132916 w 529672"/>
                      <a:gd name="connsiteY8" fmla="*/ 143282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32916 w 529672"/>
                      <a:gd name="connsiteY8" fmla="*/ 143282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1740 w 529672"/>
                      <a:gd name="connsiteY9" fmla="*/ 18058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7936 w 529672"/>
                      <a:gd name="connsiteY9" fmla="*/ 17001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7936 w 529672"/>
                      <a:gd name="connsiteY9" fmla="*/ 17001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15743 w 529672"/>
                      <a:gd name="connsiteY0" fmla="*/ 113798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15743 w 529672"/>
                      <a:gd name="connsiteY15" fmla="*/ 113798 h 637842"/>
                      <a:gd name="connsiteX0" fmla="*/ 403350 w 529672"/>
                      <a:gd name="connsiteY0" fmla="*/ 113798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03350 w 529672"/>
                      <a:gd name="connsiteY15" fmla="*/ 113798 h 637842"/>
                      <a:gd name="connsiteX0" fmla="*/ 403350 w 529672"/>
                      <a:gd name="connsiteY0" fmla="*/ 112474 h 636518"/>
                      <a:gd name="connsiteX1" fmla="*/ 427588 w 529672"/>
                      <a:gd name="connsiteY1" fmla="*/ 244696 h 636518"/>
                      <a:gd name="connsiteX2" fmla="*/ 384332 w 529672"/>
                      <a:gd name="connsiteY2" fmla="*/ 331329 h 636518"/>
                      <a:gd name="connsiteX3" fmla="*/ 333986 w 529672"/>
                      <a:gd name="connsiteY3" fmla="*/ 235839 h 636518"/>
                      <a:gd name="connsiteX4" fmla="*/ 190595 w 529672"/>
                      <a:gd name="connsiteY4" fmla="*/ 295 h 636518"/>
                      <a:gd name="connsiteX5" fmla="*/ 203297 w 529672"/>
                      <a:gd name="connsiteY5" fmla="*/ 189513 h 636518"/>
                      <a:gd name="connsiteX6" fmla="*/ 144069 w 529672"/>
                      <a:gd name="connsiteY6" fmla="*/ 339012 h 636518"/>
                      <a:gd name="connsiteX7" fmla="*/ 108131 w 529672"/>
                      <a:gd name="connsiteY7" fmla="*/ 228011 h 636518"/>
                      <a:gd name="connsiteX8" fmla="*/ 47936 w 529672"/>
                      <a:gd name="connsiteY8" fmla="*/ 170186 h 636518"/>
                      <a:gd name="connsiteX9" fmla="*/ 33929 w 529672"/>
                      <a:gd name="connsiteY9" fmla="*/ 285495 h 636518"/>
                      <a:gd name="connsiteX10" fmla="*/ 5 w 529672"/>
                      <a:gd name="connsiteY10" fmla="*/ 422794 h 636518"/>
                      <a:gd name="connsiteX11" fmla="*/ 245238 w 529672"/>
                      <a:gd name="connsiteY11" fmla="*/ 635956 h 636518"/>
                      <a:gd name="connsiteX12" fmla="*/ 521375 w 529672"/>
                      <a:gd name="connsiteY12" fmla="*/ 450145 h 636518"/>
                      <a:gd name="connsiteX13" fmla="*/ 508843 w 529672"/>
                      <a:gd name="connsiteY13" fmla="*/ 301568 h 636518"/>
                      <a:gd name="connsiteX14" fmla="*/ 403350 w 529672"/>
                      <a:gd name="connsiteY14" fmla="*/ 112474 h 636518"/>
                      <a:gd name="connsiteX0" fmla="*/ 403350 w 529672"/>
                      <a:gd name="connsiteY0" fmla="*/ 112844 h 636888"/>
                      <a:gd name="connsiteX1" fmla="*/ 427588 w 529672"/>
                      <a:gd name="connsiteY1" fmla="*/ 245066 h 636888"/>
                      <a:gd name="connsiteX2" fmla="*/ 384332 w 529672"/>
                      <a:gd name="connsiteY2" fmla="*/ 331699 h 636888"/>
                      <a:gd name="connsiteX3" fmla="*/ 321593 w 529672"/>
                      <a:gd name="connsiteY3" fmla="*/ 134739 h 636888"/>
                      <a:gd name="connsiteX4" fmla="*/ 190595 w 529672"/>
                      <a:gd name="connsiteY4" fmla="*/ 665 h 636888"/>
                      <a:gd name="connsiteX5" fmla="*/ 203297 w 529672"/>
                      <a:gd name="connsiteY5" fmla="*/ 189883 h 636888"/>
                      <a:gd name="connsiteX6" fmla="*/ 144069 w 529672"/>
                      <a:gd name="connsiteY6" fmla="*/ 339382 h 636888"/>
                      <a:gd name="connsiteX7" fmla="*/ 108131 w 529672"/>
                      <a:gd name="connsiteY7" fmla="*/ 228381 h 636888"/>
                      <a:gd name="connsiteX8" fmla="*/ 47936 w 529672"/>
                      <a:gd name="connsiteY8" fmla="*/ 170556 h 636888"/>
                      <a:gd name="connsiteX9" fmla="*/ 33929 w 529672"/>
                      <a:gd name="connsiteY9" fmla="*/ 285865 h 636888"/>
                      <a:gd name="connsiteX10" fmla="*/ 5 w 529672"/>
                      <a:gd name="connsiteY10" fmla="*/ 423164 h 636888"/>
                      <a:gd name="connsiteX11" fmla="*/ 245238 w 529672"/>
                      <a:gd name="connsiteY11" fmla="*/ 636326 h 636888"/>
                      <a:gd name="connsiteX12" fmla="*/ 521375 w 529672"/>
                      <a:gd name="connsiteY12" fmla="*/ 450515 h 636888"/>
                      <a:gd name="connsiteX13" fmla="*/ 508843 w 529672"/>
                      <a:gd name="connsiteY13" fmla="*/ 301938 h 636888"/>
                      <a:gd name="connsiteX14" fmla="*/ 403350 w 529672"/>
                      <a:gd name="connsiteY14" fmla="*/ 112844 h 636888"/>
                      <a:gd name="connsiteX0" fmla="*/ 403350 w 529672"/>
                      <a:gd name="connsiteY0" fmla="*/ 112844 h 636888"/>
                      <a:gd name="connsiteX1" fmla="*/ 427588 w 529672"/>
                      <a:gd name="connsiteY1" fmla="*/ 245066 h 636888"/>
                      <a:gd name="connsiteX2" fmla="*/ 384332 w 529672"/>
                      <a:gd name="connsiteY2" fmla="*/ 331699 h 636888"/>
                      <a:gd name="connsiteX3" fmla="*/ 321593 w 529672"/>
                      <a:gd name="connsiteY3" fmla="*/ 134739 h 636888"/>
                      <a:gd name="connsiteX4" fmla="*/ 190595 w 529672"/>
                      <a:gd name="connsiteY4" fmla="*/ 665 h 636888"/>
                      <a:gd name="connsiteX5" fmla="*/ 203297 w 529672"/>
                      <a:gd name="connsiteY5" fmla="*/ 189883 h 636888"/>
                      <a:gd name="connsiteX6" fmla="*/ 144069 w 529672"/>
                      <a:gd name="connsiteY6" fmla="*/ 339382 h 636888"/>
                      <a:gd name="connsiteX7" fmla="*/ 108131 w 529672"/>
                      <a:gd name="connsiteY7" fmla="*/ 228381 h 636888"/>
                      <a:gd name="connsiteX8" fmla="*/ 47936 w 529672"/>
                      <a:gd name="connsiteY8" fmla="*/ 170556 h 636888"/>
                      <a:gd name="connsiteX9" fmla="*/ 33929 w 529672"/>
                      <a:gd name="connsiteY9" fmla="*/ 285865 h 636888"/>
                      <a:gd name="connsiteX10" fmla="*/ 5 w 529672"/>
                      <a:gd name="connsiteY10" fmla="*/ 423164 h 636888"/>
                      <a:gd name="connsiteX11" fmla="*/ 245238 w 529672"/>
                      <a:gd name="connsiteY11" fmla="*/ 636326 h 636888"/>
                      <a:gd name="connsiteX12" fmla="*/ 521375 w 529672"/>
                      <a:gd name="connsiteY12" fmla="*/ 450515 h 636888"/>
                      <a:gd name="connsiteX13" fmla="*/ 508843 w 529672"/>
                      <a:gd name="connsiteY13" fmla="*/ 301938 h 636888"/>
                      <a:gd name="connsiteX14" fmla="*/ 403350 w 529672"/>
                      <a:gd name="connsiteY14" fmla="*/ 112844 h 636888"/>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8649"/>
                      <a:gd name="connsiteY0" fmla="*/ 113128 h 637172"/>
                      <a:gd name="connsiteX1" fmla="*/ 427588 w 528649"/>
                      <a:gd name="connsiteY1" fmla="*/ 245350 h 637172"/>
                      <a:gd name="connsiteX2" fmla="*/ 384332 w 528649"/>
                      <a:gd name="connsiteY2" fmla="*/ 331983 h 637172"/>
                      <a:gd name="connsiteX3" fmla="*/ 321593 w 528649"/>
                      <a:gd name="connsiteY3" fmla="*/ 135023 h 637172"/>
                      <a:gd name="connsiteX4" fmla="*/ 190595 w 528649"/>
                      <a:gd name="connsiteY4" fmla="*/ 949 h 637172"/>
                      <a:gd name="connsiteX5" fmla="*/ 203297 w 528649"/>
                      <a:gd name="connsiteY5" fmla="*/ 190167 h 637172"/>
                      <a:gd name="connsiteX6" fmla="*/ 144069 w 528649"/>
                      <a:gd name="connsiteY6" fmla="*/ 339666 h 637172"/>
                      <a:gd name="connsiteX7" fmla="*/ 108131 w 528649"/>
                      <a:gd name="connsiteY7" fmla="*/ 228665 h 637172"/>
                      <a:gd name="connsiteX8" fmla="*/ 47936 w 528649"/>
                      <a:gd name="connsiteY8" fmla="*/ 170840 h 637172"/>
                      <a:gd name="connsiteX9" fmla="*/ 33929 w 528649"/>
                      <a:gd name="connsiteY9" fmla="*/ 286149 h 637172"/>
                      <a:gd name="connsiteX10" fmla="*/ 5 w 528649"/>
                      <a:gd name="connsiteY10" fmla="*/ 423448 h 637172"/>
                      <a:gd name="connsiteX11" fmla="*/ 245238 w 528649"/>
                      <a:gd name="connsiteY11" fmla="*/ 636610 h 637172"/>
                      <a:gd name="connsiteX12" fmla="*/ 521375 w 528649"/>
                      <a:gd name="connsiteY12" fmla="*/ 450799 h 637172"/>
                      <a:gd name="connsiteX13" fmla="*/ 508843 w 528649"/>
                      <a:gd name="connsiteY13" fmla="*/ 302222 h 637172"/>
                      <a:gd name="connsiteX14" fmla="*/ 403350 w 528649"/>
                      <a:gd name="connsiteY14" fmla="*/ 113128 h 637172"/>
                      <a:gd name="connsiteX0" fmla="*/ 403350 w 532323"/>
                      <a:gd name="connsiteY0" fmla="*/ 113128 h 637172"/>
                      <a:gd name="connsiteX1" fmla="*/ 427588 w 532323"/>
                      <a:gd name="connsiteY1" fmla="*/ 245350 h 637172"/>
                      <a:gd name="connsiteX2" fmla="*/ 384332 w 532323"/>
                      <a:gd name="connsiteY2" fmla="*/ 331983 h 637172"/>
                      <a:gd name="connsiteX3" fmla="*/ 321593 w 532323"/>
                      <a:gd name="connsiteY3" fmla="*/ 135023 h 637172"/>
                      <a:gd name="connsiteX4" fmla="*/ 190595 w 532323"/>
                      <a:gd name="connsiteY4" fmla="*/ 949 h 637172"/>
                      <a:gd name="connsiteX5" fmla="*/ 203297 w 532323"/>
                      <a:gd name="connsiteY5" fmla="*/ 190167 h 637172"/>
                      <a:gd name="connsiteX6" fmla="*/ 144069 w 532323"/>
                      <a:gd name="connsiteY6" fmla="*/ 339666 h 637172"/>
                      <a:gd name="connsiteX7" fmla="*/ 108131 w 532323"/>
                      <a:gd name="connsiteY7" fmla="*/ 228665 h 637172"/>
                      <a:gd name="connsiteX8" fmla="*/ 47936 w 532323"/>
                      <a:gd name="connsiteY8" fmla="*/ 170840 h 637172"/>
                      <a:gd name="connsiteX9" fmla="*/ 33929 w 532323"/>
                      <a:gd name="connsiteY9" fmla="*/ 286149 h 637172"/>
                      <a:gd name="connsiteX10" fmla="*/ 5 w 532323"/>
                      <a:gd name="connsiteY10" fmla="*/ 423448 h 637172"/>
                      <a:gd name="connsiteX11" fmla="*/ 245238 w 532323"/>
                      <a:gd name="connsiteY11" fmla="*/ 636610 h 637172"/>
                      <a:gd name="connsiteX12" fmla="*/ 521375 w 532323"/>
                      <a:gd name="connsiteY12" fmla="*/ 450799 h 637172"/>
                      <a:gd name="connsiteX13" fmla="*/ 519170 w 532323"/>
                      <a:gd name="connsiteY13" fmla="*/ 317020 h 637172"/>
                      <a:gd name="connsiteX14" fmla="*/ 403350 w 532323"/>
                      <a:gd name="connsiteY14" fmla="*/ 113128 h 637172"/>
                      <a:gd name="connsiteX0" fmla="*/ 448788 w 530733"/>
                      <a:gd name="connsiteY0" fmla="*/ 136382 h 637172"/>
                      <a:gd name="connsiteX1" fmla="*/ 427588 w 530733"/>
                      <a:gd name="connsiteY1" fmla="*/ 245350 h 637172"/>
                      <a:gd name="connsiteX2" fmla="*/ 384332 w 530733"/>
                      <a:gd name="connsiteY2" fmla="*/ 331983 h 637172"/>
                      <a:gd name="connsiteX3" fmla="*/ 321593 w 530733"/>
                      <a:gd name="connsiteY3" fmla="*/ 135023 h 637172"/>
                      <a:gd name="connsiteX4" fmla="*/ 190595 w 530733"/>
                      <a:gd name="connsiteY4" fmla="*/ 949 h 637172"/>
                      <a:gd name="connsiteX5" fmla="*/ 203297 w 530733"/>
                      <a:gd name="connsiteY5" fmla="*/ 190167 h 637172"/>
                      <a:gd name="connsiteX6" fmla="*/ 144069 w 530733"/>
                      <a:gd name="connsiteY6" fmla="*/ 339666 h 637172"/>
                      <a:gd name="connsiteX7" fmla="*/ 108131 w 530733"/>
                      <a:gd name="connsiteY7" fmla="*/ 228665 h 637172"/>
                      <a:gd name="connsiteX8" fmla="*/ 47936 w 530733"/>
                      <a:gd name="connsiteY8" fmla="*/ 170840 h 637172"/>
                      <a:gd name="connsiteX9" fmla="*/ 33929 w 530733"/>
                      <a:gd name="connsiteY9" fmla="*/ 286149 h 637172"/>
                      <a:gd name="connsiteX10" fmla="*/ 5 w 530733"/>
                      <a:gd name="connsiteY10" fmla="*/ 423448 h 637172"/>
                      <a:gd name="connsiteX11" fmla="*/ 245238 w 530733"/>
                      <a:gd name="connsiteY11" fmla="*/ 636610 h 637172"/>
                      <a:gd name="connsiteX12" fmla="*/ 521375 w 530733"/>
                      <a:gd name="connsiteY12" fmla="*/ 450799 h 637172"/>
                      <a:gd name="connsiteX13" fmla="*/ 519170 w 530733"/>
                      <a:gd name="connsiteY13" fmla="*/ 317020 h 637172"/>
                      <a:gd name="connsiteX14" fmla="*/ 448788 w 530733"/>
                      <a:gd name="connsiteY14" fmla="*/ 136382 h 637172"/>
                      <a:gd name="connsiteX0" fmla="*/ 448788 w 530733"/>
                      <a:gd name="connsiteY0" fmla="*/ 136028 h 636818"/>
                      <a:gd name="connsiteX1" fmla="*/ 427588 w 530733"/>
                      <a:gd name="connsiteY1" fmla="*/ 244996 h 636818"/>
                      <a:gd name="connsiteX2" fmla="*/ 374005 w 530733"/>
                      <a:gd name="connsiteY2" fmla="*/ 261868 h 636818"/>
                      <a:gd name="connsiteX3" fmla="*/ 321593 w 530733"/>
                      <a:gd name="connsiteY3" fmla="*/ 134669 h 636818"/>
                      <a:gd name="connsiteX4" fmla="*/ 190595 w 530733"/>
                      <a:gd name="connsiteY4" fmla="*/ 595 h 636818"/>
                      <a:gd name="connsiteX5" fmla="*/ 203297 w 530733"/>
                      <a:gd name="connsiteY5" fmla="*/ 189813 h 636818"/>
                      <a:gd name="connsiteX6" fmla="*/ 144069 w 530733"/>
                      <a:gd name="connsiteY6" fmla="*/ 339312 h 636818"/>
                      <a:gd name="connsiteX7" fmla="*/ 108131 w 530733"/>
                      <a:gd name="connsiteY7" fmla="*/ 228311 h 636818"/>
                      <a:gd name="connsiteX8" fmla="*/ 47936 w 530733"/>
                      <a:gd name="connsiteY8" fmla="*/ 170486 h 636818"/>
                      <a:gd name="connsiteX9" fmla="*/ 33929 w 530733"/>
                      <a:gd name="connsiteY9" fmla="*/ 285795 h 636818"/>
                      <a:gd name="connsiteX10" fmla="*/ 5 w 530733"/>
                      <a:gd name="connsiteY10" fmla="*/ 423094 h 636818"/>
                      <a:gd name="connsiteX11" fmla="*/ 245238 w 530733"/>
                      <a:gd name="connsiteY11" fmla="*/ 636256 h 636818"/>
                      <a:gd name="connsiteX12" fmla="*/ 521375 w 530733"/>
                      <a:gd name="connsiteY12" fmla="*/ 450445 h 636818"/>
                      <a:gd name="connsiteX13" fmla="*/ 519170 w 530733"/>
                      <a:gd name="connsiteY13" fmla="*/ 316666 h 636818"/>
                      <a:gd name="connsiteX14" fmla="*/ 448788 w 530733"/>
                      <a:gd name="connsiteY14" fmla="*/ 136028 h 636818"/>
                      <a:gd name="connsiteX0" fmla="*/ 448788 w 530733"/>
                      <a:gd name="connsiteY0" fmla="*/ 136954 h 637744"/>
                      <a:gd name="connsiteX1" fmla="*/ 427588 w 530733"/>
                      <a:gd name="connsiteY1" fmla="*/ 245922 h 637744"/>
                      <a:gd name="connsiteX2" fmla="*/ 374005 w 530733"/>
                      <a:gd name="connsiteY2" fmla="*/ 262794 h 637744"/>
                      <a:gd name="connsiteX3" fmla="*/ 305070 w 530733"/>
                      <a:gd name="connsiteY3" fmla="*/ 110228 h 637744"/>
                      <a:gd name="connsiteX4" fmla="*/ 190595 w 530733"/>
                      <a:gd name="connsiteY4" fmla="*/ 1521 h 637744"/>
                      <a:gd name="connsiteX5" fmla="*/ 203297 w 530733"/>
                      <a:gd name="connsiteY5" fmla="*/ 190739 h 637744"/>
                      <a:gd name="connsiteX6" fmla="*/ 144069 w 530733"/>
                      <a:gd name="connsiteY6" fmla="*/ 340238 h 637744"/>
                      <a:gd name="connsiteX7" fmla="*/ 108131 w 530733"/>
                      <a:gd name="connsiteY7" fmla="*/ 229237 h 637744"/>
                      <a:gd name="connsiteX8" fmla="*/ 47936 w 530733"/>
                      <a:gd name="connsiteY8" fmla="*/ 171412 h 637744"/>
                      <a:gd name="connsiteX9" fmla="*/ 33929 w 530733"/>
                      <a:gd name="connsiteY9" fmla="*/ 286721 h 637744"/>
                      <a:gd name="connsiteX10" fmla="*/ 5 w 530733"/>
                      <a:gd name="connsiteY10" fmla="*/ 424020 h 637744"/>
                      <a:gd name="connsiteX11" fmla="*/ 245238 w 530733"/>
                      <a:gd name="connsiteY11" fmla="*/ 637182 h 637744"/>
                      <a:gd name="connsiteX12" fmla="*/ 521375 w 530733"/>
                      <a:gd name="connsiteY12" fmla="*/ 451371 h 637744"/>
                      <a:gd name="connsiteX13" fmla="*/ 519170 w 530733"/>
                      <a:gd name="connsiteY13" fmla="*/ 317592 h 637744"/>
                      <a:gd name="connsiteX14" fmla="*/ 448788 w 530733"/>
                      <a:gd name="connsiteY14" fmla="*/ 136954 h 637744"/>
                      <a:gd name="connsiteX0" fmla="*/ 448788 w 530733"/>
                      <a:gd name="connsiteY0" fmla="*/ 136832 h 637622"/>
                      <a:gd name="connsiteX1" fmla="*/ 427588 w 530733"/>
                      <a:gd name="connsiteY1" fmla="*/ 245800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44069 w 530733"/>
                      <a:gd name="connsiteY6" fmla="*/ 340116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44069 w 530733"/>
                      <a:gd name="connsiteY6" fmla="*/ 340116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91608 w 530733"/>
                      <a:gd name="connsiteY7" fmla="*/ 243913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91608 w 530733"/>
                      <a:gd name="connsiteY7" fmla="*/ 243913 h 637622"/>
                      <a:gd name="connsiteX8" fmla="*/ 62393 w 530733"/>
                      <a:gd name="connsiteY8" fmla="*/ 154378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62166 w 544111"/>
                      <a:gd name="connsiteY0" fmla="*/ 136832 h 637622"/>
                      <a:gd name="connsiteX1" fmla="*/ 432705 w 544111"/>
                      <a:gd name="connsiteY1" fmla="*/ 195065 h 637622"/>
                      <a:gd name="connsiteX2" fmla="*/ 377056 w 544111"/>
                      <a:gd name="connsiteY2" fmla="*/ 214051 h 637622"/>
                      <a:gd name="connsiteX3" fmla="*/ 318448 w 544111"/>
                      <a:gd name="connsiteY3" fmla="*/ 110106 h 637622"/>
                      <a:gd name="connsiteX4" fmla="*/ 203973 w 544111"/>
                      <a:gd name="connsiteY4" fmla="*/ 1399 h 637622"/>
                      <a:gd name="connsiteX5" fmla="*/ 216675 w 544111"/>
                      <a:gd name="connsiteY5" fmla="*/ 190617 h 637622"/>
                      <a:gd name="connsiteX6" fmla="*/ 169840 w 544111"/>
                      <a:gd name="connsiteY6" fmla="*/ 285153 h 637622"/>
                      <a:gd name="connsiteX7" fmla="*/ 104986 w 544111"/>
                      <a:gd name="connsiteY7" fmla="*/ 243913 h 637622"/>
                      <a:gd name="connsiteX8" fmla="*/ 75771 w 544111"/>
                      <a:gd name="connsiteY8" fmla="*/ 154378 h 637622"/>
                      <a:gd name="connsiteX9" fmla="*/ 36979 w 544111"/>
                      <a:gd name="connsiteY9" fmla="*/ 276029 h 637622"/>
                      <a:gd name="connsiteX10" fmla="*/ 13383 w 544111"/>
                      <a:gd name="connsiteY10" fmla="*/ 423898 h 637622"/>
                      <a:gd name="connsiteX11" fmla="*/ 258616 w 544111"/>
                      <a:gd name="connsiteY11" fmla="*/ 637060 h 637622"/>
                      <a:gd name="connsiteX12" fmla="*/ 534753 w 544111"/>
                      <a:gd name="connsiteY12" fmla="*/ 451249 h 637622"/>
                      <a:gd name="connsiteX13" fmla="*/ 532548 w 544111"/>
                      <a:gd name="connsiteY13" fmla="*/ 317470 h 637622"/>
                      <a:gd name="connsiteX14" fmla="*/ 462166 w 544111"/>
                      <a:gd name="connsiteY14" fmla="*/ 136832 h 637622"/>
                      <a:gd name="connsiteX0" fmla="*/ 454010 w 535955"/>
                      <a:gd name="connsiteY0" fmla="*/ 136832 h 637622"/>
                      <a:gd name="connsiteX1" fmla="*/ 424549 w 535955"/>
                      <a:gd name="connsiteY1" fmla="*/ 195065 h 637622"/>
                      <a:gd name="connsiteX2" fmla="*/ 368900 w 535955"/>
                      <a:gd name="connsiteY2" fmla="*/ 214051 h 637622"/>
                      <a:gd name="connsiteX3" fmla="*/ 310292 w 535955"/>
                      <a:gd name="connsiteY3" fmla="*/ 110106 h 637622"/>
                      <a:gd name="connsiteX4" fmla="*/ 195817 w 535955"/>
                      <a:gd name="connsiteY4" fmla="*/ 1399 h 637622"/>
                      <a:gd name="connsiteX5" fmla="*/ 208519 w 535955"/>
                      <a:gd name="connsiteY5" fmla="*/ 190617 h 637622"/>
                      <a:gd name="connsiteX6" fmla="*/ 161684 w 535955"/>
                      <a:gd name="connsiteY6" fmla="*/ 285153 h 637622"/>
                      <a:gd name="connsiteX7" fmla="*/ 96830 w 535955"/>
                      <a:gd name="connsiteY7" fmla="*/ 243913 h 637622"/>
                      <a:gd name="connsiteX8" fmla="*/ 67615 w 535955"/>
                      <a:gd name="connsiteY8" fmla="*/ 154378 h 637622"/>
                      <a:gd name="connsiteX9" fmla="*/ 28823 w 535955"/>
                      <a:gd name="connsiteY9" fmla="*/ 276029 h 637622"/>
                      <a:gd name="connsiteX10" fmla="*/ 5227 w 535955"/>
                      <a:gd name="connsiteY10" fmla="*/ 423898 h 637622"/>
                      <a:gd name="connsiteX11" fmla="*/ 250460 w 535955"/>
                      <a:gd name="connsiteY11" fmla="*/ 637060 h 637622"/>
                      <a:gd name="connsiteX12" fmla="*/ 526597 w 535955"/>
                      <a:gd name="connsiteY12" fmla="*/ 451249 h 637622"/>
                      <a:gd name="connsiteX13" fmla="*/ 524392 w 535955"/>
                      <a:gd name="connsiteY13" fmla="*/ 317470 h 637622"/>
                      <a:gd name="connsiteX14" fmla="*/ 454010 w 535955"/>
                      <a:gd name="connsiteY14" fmla="*/ 136832 h 637622"/>
                      <a:gd name="connsiteX0" fmla="*/ 467618 w 549563"/>
                      <a:gd name="connsiteY0" fmla="*/ 136832 h 637622"/>
                      <a:gd name="connsiteX1" fmla="*/ 438157 w 549563"/>
                      <a:gd name="connsiteY1" fmla="*/ 195065 h 637622"/>
                      <a:gd name="connsiteX2" fmla="*/ 382508 w 549563"/>
                      <a:gd name="connsiteY2" fmla="*/ 214051 h 637622"/>
                      <a:gd name="connsiteX3" fmla="*/ 323900 w 549563"/>
                      <a:gd name="connsiteY3" fmla="*/ 110106 h 637622"/>
                      <a:gd name="connsiteX4" fmla="*/ 209425 w 549563"/>
                      <a:gd name="connsiteY4" fmla="*/ 1399 h 637622"/>
                      <a:gd name="connsiteX5" fmla="*/ 222127 w 549563"/>
                      <a:gd name="connsiteY5" fmla="*/ 190617 h 637622"/>
                      <a:gd name="connsiteX6" fmla="*/ 175292 w 549563"/>
                      <a:gd name="connsiteY6" fmla="*/ 285153 h 637622"/>
                      <a:gd name="connsiteX7" fmla="*/ 110438 w 549563"/>
                      <a:gd name="connsiteY7" fmla="*/ 243913 h 637622"/>
                      <a:gd name="connsiteX8" fmla="*/ 81223 w 549563"/>
                      <a:gd name="connsiteY8" fmla="*/ 154378 h 637622"/>
                      <a:gd name="connsiteX9" fmla="*/ 23842 w 549563"/>
                      <a:gd name="connsiteY9" fmla="*/ 320422 h 637622"/>
                      <a:gd name="connsiteX10" fmla="*/ 18835 w 549563"/>
                      <a:gd name="connsiteY10" fmla="*/ 423898 h 637622"/>
                      <a:gd name="connsiteX11" fmla="*/ 264068 w 549563"/>
                      <a:gd name="connsiteY11" fmla="*/ 637060 h 637622"/>
                      <a:gd name="connsiteX12" fmla="*/ 540205 w 549563"/>
                      <a:gd name="connsiteY12" fmla="*/ 451249 h 637622"/>
                      <a:gd name="connsiteX13" fmla="*/ 538000 w 549563"/>
                      <a:gd name="connsiteY13" fmla="*/ 317470 h 637622"/>
                      <a:gd name="connsiteX14" fmla="*/ 467618 w 549563"/>
                      <a:gd name="connsiteY14" fmla="*/ 136832 h 637622"/>
                      <a:gd name="connsiteX0" fmla="*/ 443846 w 525791"/>
                      <a:gd name="connsiteY0" fmla="*/ 136832 h 640499"/>
                      <a:gd name="connsiteX1" fmla="*/ 414385 w 525791"/>
                      <a:gd name="connsiteY1" fmla="*/ 195065 h 640499"/>
                      <a:gd name="connsiteX2" fmla="*/ 358736 w 525791"/>
                      <a:gd name="connsiteY2" fmla="*/ 214051 h 640499"/>
                      <a:gd name="connsiteX3" fmla="*/ 300128 w 525791"/>
                      <a:gd name="connsiteY3" fmla="*/ 110106 h 640499"/>
                      <a:gd name="connsiteX4" fmla="*/ 185653 w 525791"/>
                      <a:gd name="connsiteY4" fmla="*/ 1399 h 640499"/>
                      <a:gd name="connsiteX5" fmla="*/ 198355 w 525791"/>
                      <a:gd name="connsiteY5" fmla="*/ 190617 h 640499"/>
                      <a:gd name="connsiteX6" fmla="*/ 151520 w 525791"/>
                      <a:gd name="connsiteY6" fmla="*/ 285153 h 640499"/>
                      <a:gd name="connsiteX7" fmla="*/ 86666 w 525791"/>
                      <a:gd name="connsiteY7" fmla="*/ 243913 h 640499"/>
                      <a:gd name="connsiteX8" fmla="*/ 57451 w 525791"/>
                      <a:gd name="connsiteY8" fmla="*/ 154378 h 640499"/>
                      <a:gd name="connsiteX9" fmla="*/ 70 w 525791"/>
                      <a:gd name="connsiteY9" fmla="*/ 320422 h 640499"/>
                      <a:gd name="connsiteX10" fmla="*/ 50829 w 525791"/>
                      <a:gd name="connsiteY10" fmla="*/ 552849 h 640499"/>
                      <a:gd name="connsiteX11" fmla="*/ 240296 w 525791"/>
                      <a:gd name="connsiteY11" fmla="*/ 637060 h 640499"/>
                      <a:gd name="connsiteX12" fmla="*/ 516433 w 525791"/>
                      <a:gd name="connsiteY12" fmla="*/ 451249 h 640499"/>
                      <a:gd name="connsiteX13" fmla="*/ 514228 w 525791"/>
                      <a:gd name="connsiteY13" fmla="*/ 317470 h 640499"/>
                      <a:gd name="connsiteX14" fmla="*/ 443846 w 525791"/>
                      <a:gd name="connsiteY14" fmla="*/ 136832 h 640499"/>
                      <a:gd name="connsiteX0" fmla="*/ 443873 w 525818"/>
                      <a:gd name="connsiteY0" fmla="*/ 136832 h 639884"/>
                      <a:gd name="connsiteX1" fmla="*/ 414412 w 525818"/>
                      <a:gd name="connsiteY1" fmla="*/ 195065 h 639884"/>
                      <a:gd name="connsiteX2" fmla="*/ 358763 w 525818"/>
                      <a:gd name="connsiteY2" fmla="*/ 214051 h 639884"/>
                      <a:gd name="connsiteX3" fmla="*/ 300155 w 525818"/>
                      <a:gd name="connsiteY3" fmla="*/ 110106 h 639884"/>
                      <a:gd name="connsiteX4" fmla="*/ 185680 w 525818"/>
                      <a:gd name="connsiteY4" fmla="*/ 1399 h 639884"/>
                      <a:gd name="connsiteX5" fmla="*/ 198382 w 525818"/>
                      <a:gd name="connsiteY5" fmla="*/ 190617 h 639884"/>
                      <a:gd name="connsiteX6" fmla="*/ 151547 w 525818"/>
                      <a:gd name="connsiteY6" fmla="*/ 285153 h 639884"/>
                      <a:gd name="connsiteX7" fmla="*/ 86693 w 525818"/>
                      <a:gd name="connsiteY7" fmla="*/ 243913 h 639884"/>
                      <a:gd name="connsiteX8" fmla="*/ 57478 w 525818"/>
                      <a:gd name="connsiteY8" fmla="*/ 154378 h 639884"/>
                      <a:gd name="connsiteX9" fmla="*/ 97 w 525818"/>
                      <a:gd name="connsiteY9" fmla="*/ 320422 h 639884"/>
                      <a:gd name="connsiteX10" fmla="*/ 50856 w 525818"/>
                      <a:gd name="connsiteY10" fmla="*/ 552849 h 639884"/>
                      <a:gd name="connsiteX11" fmla="*/ 240323 w 525818"/>
                      <a:gd name="connsiteY11" fmla="*/ 637060 h 639884"/>
                      <a:gd name="connsiteX12" fmla="*/ 516460 w 525818"/>
                      <a:gd name="connsiteY12" fmla="*/ 451249 h 639884"/>
                      <a:gd name="connsiteX13" fmla="*/ 514255 w 525818"/>
                      <a:gd name="connsiteY13" fmla="*/ 317470 h 639884"/>
                      <a:gd name="connsiteX14" fmla="*/ 443873 w 525818"/>
                      <a:gd name="connsiteY14" fmla="*/ 136832 h 639884"/>
                      <a:gd name="connsiteX0" fmla="*/ 443787 w 525732"/>
                      <a:gd name="connsiteY0" fmla="*/ 136832 h 639265"/>
                      <a:gd name="connsiteX1" fmla="*/ 414326 w 525732"/>
                      <a:gd name="connsiteY1" fmla="*/ 195065 h 639265"/>
                      <a:gd name="connsiteX2" fmla="*/ 358677 w 525732"/>
                      <a:gd name="connsiteY2" fmla="*/ 214051 h 639265"/>
                      <a:gd name="connsiteX3" fmla="*/ 300069 w 525732"/>
                      <a:gd name="connsiteY3" fmla="*/ 110106 h 639265"/>
                      <a:gd name="connsiteX4" fmla="*/ 185594 w 525732"/>
                      <a:gd name="connsiteY4" fmla="*/ 1399 h 639265"/>
                      <a:gd name="connsiteX5" fmla="*/ 198296 w 525732"/>
                      <a:gd name="connsiteY5" fmla="*/ 190617 h 639265"/>
                      <a:gd name="connsiteX6" fmla="*/ 151461 w 525732"/>
                      <a:gd name="connsiteY6" fmla="*/ 285153 h 639265"/>
                      <a:gd name="connsiteX7" fmla="*/ 86607 w 525732"/>
                      <a:gd name="connsiteY7" fmla="*/ 243913 h 639265"/>
                      <a:gd name="connsiteX8" fmla="*/ 57392 w 525732"/>
                      <a:gd name="connsiteY8" fmla="*/ 154378 h 639265"/>
                      <a:gd name="connsiteX9" fmla="*/ 11 w 525732"/>
                      <a:gd name="connsiteY9" fmla="*/ 320422 h 639265"/>
                      <a:gd name="connsiteX10" fmla="*/ 54901 w 525732"/>
                      <a:gd name="connsiteY10" fmla="*/ 544394 h 639265"/>
                      <a:gd name="connsiteX11" fmla="*/ 240237 w 525732"/>
                      <a:gd name="connsiteY11" fmla="*/ 637060 h 639265"/>
                      <a:gd name="connsiteX12" fmla="*/ 516374 w 525732"/>
                      <a:gd name="connsiteY12" fmla="*/ 451249 h 639265"/>
                      <a:gd name="connsiteX13" fmla="*/ 514169 w 525732"/>
                      <a:gd name="connsiteY13" fmla="*/ 317470 h 639265"/>
                      <a:gd name="connsiteX14" fmla="*/ 443787 w 525732"/>
                      <a:gd name="connsiteY14" fmla="*/ 136832 h 639265"/>
                      <a:gd name="connsiteX0" fmla="*/ 445513 w 527458"/>
                      <a:gd name="connsiteY0" fmla="*/ 136832 h 639225"/>
                      <a:gd name="connsiteX1" fmla="*/ 416052 w 527458"/>
                      <a:gd name="connsiteY1" fmla="*/ 195065 h 639225"/>
                      <a:gd name="connsiteX2" fmla="*/ 360403 w 527458"/>
                      <a:gd name="connsiteY2" fmla="*/ 214051 h 639225"/>
                      <a:gd name="connsiteX3" fmla="*/ 301795 w 527458"/>
                      <a:gd name="connsiteY3" fmla="*/ 110106 h 639225"/>
                      <a:gd name="connsiteX4" fmla="*/ 187320 w 527458"/>
                      <a:gd name="connsiteY4" fmla="*/ 1399 h 639225"/>
                      <a:gd name="connsiteX5" fmla="*/ 200022 w 527458"/>
                      <a:gd name="connsiteY5" fmla="*/ 190617 h 639225"/>
                      <a:gd name="connsiteX6" fmla="*/ 153187 w 527458"/>
                      <a:gd name="connsiteY6" fmla="*/ 285153 h 639225"/>
                      <a:gd name="connsiteX7" fmla="*/ 88333 w 527458"/>
                      <a:gd name="connsiteY7" fmla="*/ 243913 h 639225"/>
                      <a:gd name="connsiteX8" fmla="*/ 59118 w 527458"/>
                      <a:gd name="connsiteY8" fmla="*/ 154378 h 639225"/>
                      <a:gd name="connsiteX9" fmla="*/ 1737 w 527458"/>
                      <a:gd name="connsiteY9" fmla="*/ 320422 h 639225"/>
                      <a:gd name="connsiteX10" fmla="*/ 56627 w 527458"/>
                      <a:gd name="connsiteY10" fmla="*/ 544394 h 639225"/>
                      <a:gd name="connsiteX11" fmla="*/ 241963 w 527458"/>
                      <a:gd name="connsiteY11" fmla="*/ 637060 h 639225"/>
                      <a:gd name="connsiteX12" fmla="*/ 518100 w 527458"/>
                      <a:gd name="connsiteY12" fmla="*/ 451249 h 639225"/>
                      <a:gd name="connsiteX13" fmla="*/ 515895 w 527458"/>
                      <a:gd name="connsiteY13" fmla="*/ 317470 h 639225"/>
                      <a:gd name="connsiteX14" fmla="*/ 445513 w 527458"/>
                      <a:gd name="connsiteY14" fmla="*/ 136832 h 639225"/>
                      <a:gd name="connsiteX0" fmla="*/ 444328 w 526273"/>
                      <a:gd name="connsiteY0" fmla="*/ 136832 h 639519"/>
                      <a:gd name="connsiteX1" fmla="*/ 414867 w 526273"/>
                      <a:gd name="connsiteY1" fmla="*/ 195065 h 639519"/>
                      <a:gd name="connsiteX2" fmla="*/ 359218 w 526273"/>
                      <a:gd name="connsiteY2" fmla="*/ 214051 h 639519"/>
                      <a:gd name="connsiteX3" fmla="*/ 300610 w 526273"/>
                      <a:gd name="connsiteY3" fmla="*/ 110106 h 639519"/>
                      <a:gd name="connsiteX4" fmla="*/ 186135 w 526273"/>
                      <a:gd name="connsiteY4" fmla="*/ 1399 h 639519"/>
                      <a:gd name="connsiteX5" fmla="*/ 198837 w 526273"/>
                      <a:gd name="connsiteY5" fmla="*/ 190617 h 639519"/>
                      <a:gd name="connsiteX6" fmla="*/ 152002 w 526273"/>
                      <a:gd name="connsiteY6" fmla="*/ 285153 h 639519"/>
                      <a:gd name="connsiteX7" fmla="*/ 87148 w 526273"/>
                      <a:gd name="connsiteY7" fmla="*/ 243913 h 639519"/>
                      <a:gd name="connsiteX8" fmla="*/ 57933 w 526273"/>
                      <a:gd name="connsiteY8" fmla="*/ 154378 h 639519"/>
                      <a:gd name="connsiteX9" fmla="*/ 552 w 526273"/>
                      <a:gd name="connsiteY9" fmla="*/ 320422 h 639519"/>
                      <a:gd name="connsiteX10" fmla="*/ 55442 w 526273"/>
                      <a:gd name="connsiteY10" fmla="*/ 544394 h 639519"/>
                      <a:gd name="connsiteX11" fmla="*/ 240778 w 526273"/>
                      <a:gd name="connsiteY11" fmla="*/ 637060 h 639519"/>
                      <a:gd name="connsiteX12" fmla="*/ 516915 w 526273"/>
                      <a:gd name="connsiteY12" fmla="*/ 451249 h 639519"/>
                      <a:gd name="connsiteX13" fmla="*/ 514710 w 526273"/>
                      <a:gd name="connsiteY13" fmla="*/ 317470 h 639519"/>
                      <a:gd name="connsiteX14" fmla="*/ 444328 w 526273"/>
                      <a:gd name="connsiteY14" fmla="*/ 136832 h 639519"/>
                      <a:gd name="connsiteX0" fmla="*/ 451110 w 533055"/>
                      <a:gd name="connsiteY0" fmla="*/ 136832 h 642714"/>
                      <a:gd name="connsiteX1" fmla="*/ 421649 w 533055"/>
                      <a:gd name="connsiteY1" fmla="*/ 195065 h 642714"/>
                      <a:gd name="connsiteX2" fmla="*/ 366000 w 533055"/>
                      <a:gd name="connsiteY2" fmla="*/ 214051 h 642714"/>
                      <a:gd name="connsiteX3" fmla="*/ 307392 w 533055"/>
                      <a:gd name="connsiteY3" fmla="*/ 110106 h 642714"/>
                      <a:gd name="connsiteX4" fmla="*/ 192917 w 533055"/>
                      <a:gd name="connsiteY4" fmla="*/ 1399 h 642714"/>
                      <a:gd name="connsiteX5" fmla="*/ 205619 w 533055"/>
                      <a:gd name="connsiteY5" fmla="*/ 190617 h 642714"/>
                      <a:gd name="connsiteX6" fmla="*/ 158784 w 533055"/>
                      <a:gd name="connsiteY6" fmla="*/ 285153 h 642714"/>
                      <a:gd name="connsiteX7" fmla="*/ 93930 w 533055"/>
                      <a:gd name="connsiteY7" fmla="*/ 243913 h 642714"/>
                      <a:gd name="connsiteX8" fmla="*/ 64715 w 533055"/>
                      <a:gd name="connsiteY8" fmla="*/ 154378 h 642714"/>
                      <a:gd name="connsiteX9" fmla="*/ 7334 w 533055"/>
                      <a:gd name="connsiteY9" fmla="*/ 320422 h 642714"/>
                      <a:gd name="connsiteX10" fmla="*/ 247560 w 533055"/>
                      <a:gd name="connsiteY10" fmla="*/ 637060 h 642714"/>
                      <a:gd name="connsiteX11" fmla="*/ 523697 w 533055"/>
                      <a:gd name="connsiteY11" fmla="*/ 451249 h 642714"/>
                      <a:gd name="connsiteX12" fmla="*/ 521492 w 533055"/>
                      <a:gd name="connsiteY12" fmla="*/ 317470 h 642714"/>
                      <a:gd name="connsiteX13" fmla="*/ 451110 w 533055"/>
                      <a:gd name="connsiteY13" fmla="*/ 136832 h 642714"/>
                      <a:gd name="connsiteX0" fmla="*/ 446935 w 528880"/>
                      <a:gd name="connsiteY0" fmla="*/ 136832 h 642714"/>
                      <a:gd name="connsiteX1" fmla="*/ 417474 w 528880"/>
                      <a:gd name="connsiteY1" fmla="*/ 195065 h 642714"/>
                      <a:gd name="connsiteX2" fmla="*/ 361825 w 528880"/>
                      <a:gd name="connsiteY2" fmla="*/ 214051 h 642714"/>
                      <a:gd name="connsiteX3" fmla="*/ 303217 w 528880"/>
                      <a:gd name="connsiteY3" fmla="*/ 110106 h 642714"/>
                      <a:gd name="connsiteX4" fmla="*/ 188742 w 528880"/>
                      <a:gd name="connsiteY4" fmla="*/ 1399 h 642714"/>
                      <a:gd name="connsiteX5" fmla="*/ 201444 w 528880"/>
                      <a:gd name="connsiteY5" fmla="*/ 190617 h 642714"/>
                      <a:gd name="connsiteX6" fmla="*/ 154609 w 528880"/>
                      <a:gd name="connsiteY6" fmla="*/ 285153 h 642714"/>
                      <a:gd name="connsiteX7" fmla="*/ 89755 w 528880"/>
                      <a:gd name="connsiteY7" fmla="*/ 243913 h 642714"/>
                      <a:gd name="connsiteX8" fmla="*/ 60540 w 528880"/>
                      <a:gd name="connsiteY8" fmla="*/ 154378 h 642714"/>
                      <a:gd name="connsiteX9" fmla="*/ 3159 w 528880"/>
                      <a:gd name="connsiteY9" fmla="*/ 320422 h 642714"/>
                      <a:gd name="connsiteX10" fmla="*/ 243385 w 528880"/>
                      <a:gd name="connsiteY10" fmla="*/ 637060 h 642714"/>
                      <a:gd name="connsiteX11" fmla="*/ 519522 w 528880"/>
                      <a:gd name="connsiteY11" fmla="*/ 451249 h 642714"/>
                      <a:gd name="connsiteX12" fmla="*/ 517317 w 528880"/>
                      <a:gd name="connsiteY12" fmla="*/ 317470 h 642714"/>
                      <a:gd name="connsiteX13" fmla="*/ 446935 w 528880"/>
                      <a:gd name="connsiteY13" fmla="*/ 136832 h 642714"/>
                      <a:gd name="connsiteX0" fmla="*/ 446935 w 528880"/>
                      <a:gd name="connsiteY0" fmla="*/ 136832 h 637123"/>
                      <a:gd name="connsiteX1" fmla="*/ 417474 w 528880"/>
                      <a:gd name="connsiteY1" fmla="*/ 195065 h 637123"/>
                      <a:gd name="connsiteX2" fmla="*/ 361825 w 528880"/>
                      <a:gd name="connsiteY2" fmla="*/ 214051 h 637123"/>
                      <a:gd name="connsiteX3" fmla="*/ 303217 w 528880"/>
                      <a:gd name="connsiteY3" fmla="*/ 110106 h 637123"/>
                      <a:gd name="connsiteX4" fmla="*/ 188742 w 528880"/>
                      <a:gd name="connsiteY4" fmla="*/ 1399 h 637123"/>
                      <a:gd name="connsiteX5" fmla="*/ 201444 w 528880"/>
                      <a:gd name="connsiteY5" fmla="*/ 190617 h 637123"/>
                      <a:gd name="connsiteX6" fmla="*/ 154609 w 528880"/>
                      <a:gd name="connsiteY6" fmla="*/ 285153 h 637123"/>
                      <a:gd name="connsiteX7" fmla="*/ 89755 w 528880"/>
                      <a:gd name="connsiteY7" fmla="*/ 243913 h 637123"/>
                      <a:gd name="connsiteX8" fmla="*/ 60540 w 528880"/>
                      <a:gd name="connsiteY8" fmla="*/ 154378 h 637123"/>
                      <a:gd name="connsiteX9" fmla="*/ 3159 w 528880"/>
                      <a:gd name="connsiteY9" fmla="*/ 320422 h 637123"/>
                      <a:gd name="connsiteX10" fmla="*/ 243385 w 528880"/>
                      <a:gd name="connsiteY10" fmla="*/ 637060 h 637123"/>
                      <a:gd name="connsiteX11" fmla="*/ 519522 w 528880"/>
                      <a:gd name="connsiteY11" fmla="*/ 309614 h 637123"/>
                      <a:gd name="connsiteX12" fmla="*/ 517317 w 528880"/>
                      <a:gd name="connsiteY12" fmla="*/ 317470 h 637123"/>
                      <a:gd name="connsiteX13" fmla="*/ 446935 w 528880"/>
                      <a:gd name="connsiteY13" fmla="*/ 136832 h 637123"/>
                      <a:gd name="connsiteX0" fmla="*/ 446935 w 522792"/>
                      <a:gd name="connsiteY0" fmla="*/ 136832 h 637123"/>
                      <a:gd name="connsiteX1" fmla="*/ 417474 w 522792"/>
                      <a:gd name="connsiteY1" fmla="*/ 195065 h 637123"/>
                      <a:gd name="connsiteX2" fmla="*/ 361825 w 522792"/>
                      <a:gd name="connsiteY2" fmla="*/ 214051 h 637123"/>
                      <a:gd name="connsiteX3" fmla="*/ 303217 w 522792"/>
                      <a:gd name="connsiteY3" fmla="*/ 110106 h 637123"/>
                      <a:gd name="connsiteX4" fmla="*/ 188742 w 522792"/>
                      <a:gd name="connsiteY4" fmla="*/ 1399 h 637123"/>
                      <a:gd name="connsiteX5" fmla="*/ 201444 w 522792"/>
                      <a:gd name="connsiteY5" fmla="*/ 190617 h 637123"/>
                      <a:gd name="connsiteX6" fmla="*/ 154609 w 522792"/>
                      <a:gd name="connsiteY6" fmla="*/ 285153 h 637123"/>
                      <a:gd name="connsiteX7" fmla="*/ 89755 w 522792"/>
                      <a:gd name="connsiteY7" fmla="*/ 243913 h 637123"/>
                      <a:gd name="connsiteX8" fmla="*/ 60540 w 522792"/>
                      <a:gd name="connsiteY8" fmla="*/ 154378 h 637123"/>
                      <a:gd name="connsiteX9" fmla="*/ 3159 w 522792"/>
                      <a:gd name="connsiteY9" fmla="*/ 320422 h 637123"/>
                      <a:gd name="connsiteX10" fmla="*/ 243385 w 522792"/>
                      <a:gd name="connsiteY10" fmla="*/ 637060 h 637123"/>
                      <a:gd name="connsiteX11" fmla="*/ 519522 w 522792"/>
                      <a:gd name="connsiteY11" fmla="*/ 309614 h 637123"/>
                      <a:gd name="connsiteX12" fmla="*/ 480140 w 522792"/>
                      <a:gd name="connsiteY12" fmla="*/ 317470 h 637123"/>
                      <a:gd name="connsiteX13" fmla="*/ 446935 w 522792"/>
                      <a:gd name="connsiteY13" fmla="*/ 136832 h 637123"/>
                      <a:gd name="connsiteX0" fmla="*/ 446935 w 527411"/>
                      <a:gd name="connsiteY0" fmla="*/ 136832 h 637123"/>
                      <a:gd name="connsiteX1" fmla="*/ 417474 w 527411"/>
                      <a:gd name="connsiteY1" fmla="*/ 195065 h 637123"/>
                      <a:gd name="connsiteX2" fmla="*/ 361825 w 527411"/>
                      <a:gd name="connsiteY2" fmla="*/ 214051 h 637123"/>
                      <a:gd name="connsiteX3" fmla="*/ 303217 w 527411"/>
                      <a:gd name="connsiteY3" fmla="*/ 110106 h 637123"/>
                      <a:gd name="connsiteX4" fmla="*/ 188742 w 527411"/>
                      <a:gd name="connsiteY4" fmla="*/ 1399 h 637123"/>
                      <a:gd name="connsiteX5" fmla="*/ 201444 w 527411"/>
                      <a:gd name="connsiteY5" fmla="*/ 190617 h 637123"/>
                      <a:gd name="connsiteX6" fmla="*/ 154609 w 527411"/>
                      <a:gd name="connsiteY6" fmla="*/ 285153 h 637123"/>
                      <a:gd name="connsiteX7" fmla="*/ 89755 w 527411"/>
                      <a:gd name="connsiteY7" fmla="*/ 243913 h 637123"/>
                      <a:gd name="connsiteX8" fmla="*/ 60540 w 527411"/>
                      <a:gd name="connsiteY8" fmla="*/ 154378 h 637123"/>
                      <a:gd name="connsiteX9" fmla="*/ 3159 w 527411"/>
                      <a:gd name="connsiteY9" fmla="*/ 320422 h 637123"/>
                      <a:gd name="connsiteX10" fmla="*/ 243385 w 527411"/>
                      <a:gd name="connsiteY10" fmla="*/ 637060 h 637123"/>
                      <a:gd name="connsiteX11" fmla="*/ 519522 w 527411"/>
                      <a:gd name="connsiteY11" fmla="*/ 309614 h 637123"/>
                      <a:gd name="connsiteX12" fmla="*/ 480140 w 527411"/>
                      <a:gd name="connsiteY12" fmla="*/ 317470 h 637123"/>
                      <a:gd name="connsiteX13" fmla="*/ 446935 w 527411"/>
                      <a:gd name="connsiteY13" fmla="*/ 136832 h 637123"/>
                      <a:gd name="connsiteX0" fmla="*/ 446935 w 527411"/>
                      <a:gd name="connsiteY0" fmla="*/ 136832 h 637123"/>
                      <a:gd name="connsiteX1" fmla="*/ 417474 w 527411"/>
                      <a:gd name="connsiteY1" fmla="*/ 195065 h 637123"/>
                      <a:gd name="connsiteX2" fmla="*/ 361825 w 527411"/>
                      <a:gd name="connsiteY2" fmla="*/ 214051 h 637123"/>
                      <a:gd name="connsiteX3" fmla="*/ 303217 w 527411"/>
                      <a:gd name="connsiteY3" fmla="*/ 110106 h 637123"/>
                      <a:gd name="connsiteX4" fmla="*/ 188742 w 527411"/>
                      <a:gd name="connsiteY4" fmla="*/ 1399 h 637123"/>
                      <a:gd name="connsiteX5" fmla="*/ 201444 w 527411"/>
                      <a:gd name="connsiteY5" fmla="*/ 190617 h 637123"/>
                      <a:gd name="connsiteX6" fmla="*/ 154609 w 527411"/>
                      <a:gd name="connsiteY6" fmla="*/ 285153 h 637123"/>
                      <a:gd name="connsiteX7" fmla="*/ 89755 w 527411"/>
                      <a:gd name="connsiteY7" fmla="*/ 243913 h 637123"/>
                      <a:gd name="connsiteX8" fmla="*/ 60540 w 527411"/>
                      <a:gd name="connsiteY8" fmla="*/ 154378 h 637123"/>
                      <a:gd name="connsiteX9" fmla="*/ 3159 w 527411"/>
                      <a:gd name="connsiteY9" fmla="*/ 320422 h 637123"/>
                      <a:gd name="connsiteX10" fmla="*/ 243385 w 527411"/>
                      <a:gd name="connsiteY10" fmla="*/ 637060 h 637123"/>
                      <a:gd name="connsiteX11" fmla="*/ 519522 w 527411"/>
                      <a:gd name="connsiteY11" fmla="*/ 309614 h 637123"/>
                      <a:gd name="connsiteX12" fmla="*/ 480140 w 527411"/>
                      <a:gd name="connsiteY12" fmla="*/ 317470 h 637123"/>
                      <a:gd name="connsiteX13" fmla="*/ 446935 w 527411"/>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80144 w 529433"/>
                      <a:gd name="connsiteY12" fmla="*/ 317470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01448 w 529433"/>
                      <a:gd name="connsiteY5" fmla="*/ 193159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01448 w 529433"/>
                      <a:gd name="connsiteY5" fmla="*/ 193159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106282 w 529433"/>
                      <a:gd name="connsiteY7" fmla="*/ 244340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0483 w 529433"/>
                      <a:gd name="connsiteY6" fmla="*/ 334202 h 639665"/>
                      <a:gd name="connsiteX7" fmla="*/ 106282 w 529433"/>
                      <a:gd name="connsiteY7" fmla="*/ 244340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0483 w 529433"/>
                      <a:gd name="connsiteY6" fmla="*/ 334202 h 639665"/>
                      <a:gd name="connsiteX7" fmla="*/ 95954 w 529433"/>
                      <a:gd name="connsiteY7" fmla="*/ 290848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54606 w 537100"/>
                      <a:gd name="connsiteY0" fmla="*/ 139374 h 639611"/>
                      <a:gd name="connsiteX1" fmla="*/ 425145 w 537100"/>
                      <a:gd name="connsiteY1" fmla="*/ 197607 h 639611"/>
                      <a:gd name="connsiteX2" fmla="*/ 369496 w 537100"/>
                      <a:gd name="connsiteY2" fmla="*/ 216593 h 639611"/>
                      <a:gd name="connsiteX3" fmla="*/ 321215 w 537100"/>
                      <a:gd name="connsiteY3" fmla="*/ 76710 h 639611"/>
                      <a:gd name="connsiteX4" fmla="*/ 196413 w 537100"/>
                      <a:gd name="connsiteY4" fmla="*/ 3941 h 639611"/>
                      <a:gd name="connsiteX5" fmla="*/ 221508 w 537100"/>
                      <a:gd name="connsiteY5" fmla="*/ 174134 h 639611"/>
                      <a:gd name="connsiteX6" fmla="*/ 158150 w 537100"/>
                      <a:gd name="connsiteY6" fmla="*/ 334202 h 639611"/>
                      <a:gd name="connsiteX7" fmla="*/ 103621 w 537100"/>
                      <a:gd name="connsiteY7" fmla="*/ 290848 h 639611"/>
                      <a:gd name="connsiteX8" fmla="*/ 47558 w 537100"/>
                      <a:gd name="connsiteY8" fmla="*/ 211882 h 639611"/>
                      <a:gd name="connsiteX9" fmla="*/ 10830 w 537100"/>
                      <a:gd name="connsiteY9" fmla="*/ 322964 h 639611"/>
                      <a:gd name="connsiteX10" fmla="*/ 251056 w 537100"/>
                      <a:gd name="connsiteY10" fmla="*/ 639602 h 639611"/>
                      <a:gd name="connsiteX11" fmla="*/ 529258 w 537100"/>
                      <a:gd name="connsiteY11" fmla="*/ 312156 h 639611"/>
                      <a:gd name="connsiteX12" fmla="*/ 473353 w 537100"/>
                      <a:gd name="connsiteY12" fmla="*/ 322127 h 639611"/>
                      <a:gd name="connsiteX13" fmla="*/ 454606 w 537100"/>
                      <a:gd name="connsiteY13" fmla="*/ 139374 h 639611"/>
                      <a:gd name="connsiteX0" fmla="*/ 445969 w 528463"/>
                      <a:gd name="connsiteY0" fmla="*/ 139374 h 639649"/>
                      <a:gd name="connsiteX1" fmla="*/ 416508 w 528463"/>
                      <a:gd name="connsiteY1" fmla="*/ 197607 h 639649"/>
                      <a:gd name="connsiteX2" fmla="*/ 360859 w 528463"/>
                      <a:gd name="connsiteY2" fmla="*/ 216593 h 639649"/>
                      <a:gd name="connsiteX3" fmla="*/ 312578 w 528463"/>
                      <a:gd name="connsiteY3" fmla="*/ 76710 h 639649"/>
                      <a:gd name="connsiteX4" fmla="*/ 187776 w 528463"/>
                      <a:gd name="connsiteY4" fmla="*/ 3941 h 639649"/>
                      <a:gd name="connsiteX5" fmla="*/ 212871 w 528463"/>
                      <a:gd name="connsiteY5" fmla="*/ 174134 h 639649"/>
                      <a:gd name="connsiteX6" fmla="*/ 149513 w 528463"/>
                      <a:gd name="connsiteY6" fmla="*/ 334202 h 639649"/>
                      <a:gd name="connsiteX7" fmla="*/ 94984 w 528463"/>
                      <a:gd name="connsiteY7" fmla="*/ 290848 h 639649"/>
                      <a:gd name="connsiteX8" fmla="*/ 38921 w 528463"/>
                      <a:gd name="connsiteY8" fmla="*/ 211882 h 639649"/>
                      <a:gd name="connsiteX9" fmla="*/ 2193 w 528463"/>
                      <a:gd name="connsiteY9" fmla="*/ 322964 h 639649"/>
                      <a:gd name="connsiteX10" fmla="*/ 242419 w 528463"/>
                      <a:gd name="connsiteY10" fmla="*/ 639602 h 639649"/>
                      <a:gd name="connsiteX11" fmla="*/ 520621 w 528463"/>
                      <a:gd name="connsiteY11" fmla="*/ 312156 h 639649"/>
                      <a:gd name="connsiteX12" fmla="*/ 464716 w 528463"/>
                      <a:gd name="connsiteY12" fmla="*/ 322127 h 639649"/>
                      <a:gd name="connsiteX13" fmla="*/ 445969 w 528463"/>
                      <a:gd name="connsiteY13" fmla="*/ 139374 h 639649"/>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06138 w 528463"/>
                      <a:gd name="connsiteY5" fmla="*/ 327777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06138 w 528463"/>
                      <a:gd name="connsiteY5" fmla="*/ 327777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14 h 647989"/>
                      <a:gd name="connsiteX1" fmla="*/ 416508 w 528463"/>
                      <a:gd name="connsiteY1" fmla="*/ 205947 h 647989"/>
                      <a:gd name="connsiteX2" fmla="*/ 344337 w 528463"/>
                      <a:gd name="connsiteY2" fmla="*/ 222819 h 647989"/>
                      <a:gd name="connsiteX3" fmla="*/ 312578 w 528463"/>
                      <a:gd name="connsiteY3" fmla="*/ 85050 h 647989"/>
                      <a:gd name="connsiteX4" fmla="*/ 187776 w 528463"/>
                      <a:gd name="connsiteY4" fmla="*/ 12281 h 647989"/>
                      <a:gd name="connsiteX5" fmla="*/ 106138 w 528463"/>
                      <a:gd name="connsiteY5" fmla="*/ 327744 h 647989"/>
                      <a:gd name="connsiteX6" fmla="*/ 38921 w 528463"/>
                      <a:gd name="connsiteY6" fmla="*/ 220222 h 647989"/>
                      <a:gd name="connsiteX7" fmla="*/ 2193 w 528463"/>
                      <a:gd name="connsiteY7" fmla="*/ 331304 h 647989"/>
                      <a:gd name="connsiteX8" fmla="*/ 242419 w 528463"/>
                      <a:gd name="connsiteY8" fmla="*/ 647942 h 647989"/>
                      <a:gd name="connsiteX9" fmla="*/ 520621 w 528463"/>
                      <a:gd name="connsiteY9" fmla="*/ 320496 h 647989"/>
                      <a:gd name="connsiteX10" fmla="*/ 464716 w 528463"/>
                      <a:gd name="connsiteY10" fmla="*/ 330467 h 647989"/>
                      <a:gd name="connsiteX11" fmla="*/ 445969 w 528463"/>
                      <a:gd name="connsiteY11" fmla="*/ 147714 h 647989"/>
                      <a:gd name="connsiteX0" fmla="*/ 445969 w 528463"/>
                      <a:gd name="connsiteY0" fmla="*/ 147817 h 648092"/>
                      <a:gd name="connsiteX1" fmla="*/ 416508 w 528463"/>
                      <a:gd name="connsiteY1" fmla="*/ 206050 h 648092"/>
                      <a:gd name="connsiteX2" fmla="*/ 336075 w 528463"/>
                      <a:gd name="connsiteY2" fmla="*/ 229264 h 648092"/>
                      <a:gd name="connsiteX3" fmla="*/ 312578 w 528463"/>
                      <a:gd name="connsiteY3" fmla="*/ 85153 h 648092"/>
                      <a:gd name="connsiteX4" fmla="*/ 187776 w 528463"/>
                      <a:gd name="connsiteY4" fmla="*/ 12384 h 648092"/>
                      <a:gd name="connsiteX5" fmla="*/ 106138 w 528463"/>
                      <a:gd name="connsiteY5" fmla="*/ 327847 h 648092"/>
                      <a:gd name="connsiteX6" fmla="*/ 38921 w 528463"/>
                      <a:gd name="connsiteY6" fmla="*/ 220325 h 648092"/>
                      <a:gd name="connsiteX7" fmla="*/ 2193 w 528463"/>
                      <a:gd name="connsiteY7" fmla="*/ 331407 h 648092"/>
                      <a:gd name="connsiteX8" fmla="*/ 242419 w 528463"/>
                      <a:gd name="connsiteY8" fmla="*/ 648045 h 648092"/>
                      <a:gd name="connsiteX9" fmla="*/ 520621 w 528463"/>
                      <a:gd name="connsiteY9" fmla="*/ 320599 h 648092"/>
                      <a:gd name="connsiteX10" fmla="*/ 464716 w 528463"/>
                      <a:gd name="connsiteY10" fmla="*/ 330570 h 648092"/>
                      <a:gd name="connsiteX11" fmla="*/ 445969 w 528463"/>
                      <a:gd name="connsiteY11" fmla="*/ 147817 h 648092"/>
                      <a:gd name="connsiteX0" fmla="*/ 445969 w 528463"/>
                      <a:gd name="connsiteY0" fmla="*/ 148047 h 648322"/>
                      <a:gd name="connsiteX1" fmla="*/ 416508 w 528463"/>
                      <a:gd name="connsiteY1" fmla="*/ 206280 h 648322"/>
                      <a:gd name="connsiteX2" fmla="*/ 336075 w 528463"/>
                      <a:gd name="connsiteY2" fmla="*/ 229494 h 648322"/>
                      <a:gd name="connsiteX3" fmla="*/ 283663 w 528463"/>
                      <a:gd name="connsiteY3" fmla="*/ 83268 h 648322"/>
                      <a:gd name="connsiteX4" fmla="*/ 187776 w 528463"/>
                      <a:gd name="connsiteY4" fmla="*/ 12614 h 648322"/>
                      <a:gd name="connsiteX5" fmla="*/ 106138 w 528463"/>
                      <a:gd name="connsiteY5" fmla="*/ 328077 h 648322"/>
                      <a:gd name="connsiteX6" fmla="*/ 38921 w 528463"/>
                      <a:gd name="connsiteY6" fmla="*/ 220555 h 648322"/>
                      <a:gd name="connsiteX7" fmla="*/ 2193 w 528463"/>
                      <a:gd name="connsiteY7" fmla="*/ 331637 h 648322"/>
                      <a:gd name="connsiteX8" fmla="*/ 242419 w 528463"/>
                      <a:gd name="connsiteY8" fmla="*/ 648275 h 648322"/>
                      <a:gd name="connsiteX9" fmla="*/ 520621 w 528463"/>
                      <a:gd name="connsiteY9" fmla="*/ 320829 h 648322"/>
                      <a:gd name="connsiteX10" fmla="*/ 464716 w 528463"/>
                      <a:gd name="connsiteY10" fmla="*/ 330800 h 648322"/>
                      <a:gd name="connsiteX11" fmla="*/ 445969 w 528463"/>
                      <a:gd name="connsiteY11" fmla="*/ 148047 h 648322"/>
                      <a:gd name="connsiteX0" fmla="*/ 445969 w 528463"/>
                      <a:gd name="connsiteY0" fmla="*/ 148286 h 648561"/>
                      <a:gd name="connsiteX1" fmla="*/ 416508 w 528463"/>
                      <a:gd name="connsiteY1" fmla="*/ 206519 h 648561"/>
                      <a:gd name="connsiteX2" fmla="*/ 336075 w 528463"/>
                      <a:gd name="connsiteY2" fmla="*/ 229733 h 648561"/>
                      <a:gd name="connsiteX3" fmla="*/ 289859 w 528463"/>
                      <a:gd name="connsiteY3" fmla="*/ 81394 h 648561"/>
                      <a:gd name="connsiteX4" fmla="*/ 187776 w 528463"/>
                      <a:gd name="connsiteY4" fmla="*/ 12853 h 648561"/>
                      <a:gd name="connsiteX5" fmla="*/ 106138 w 528463"/>
                      <a:gd name="connsiteY5" fmla="*/ 328316 h 648561"/>
                      <a:gd name="connsiteX6" fmla="*/ 38921 w 528463"/>
                      <a:gd name="connsiteY6" fmla="*/ 220794 h 648561"/>
                      <a:gd name="connsiteX7" fmla="*/ 2193 w 528463"/>
                      <a:gd name="connsiteY7" fmla="*/ 331876 h 648561"/>
                      <a:gd name="connsiteX8" fmla="*/ 242419 w 528463"/>
                      <a:gd name="connsiteY8" fmla="*/ 648514 h 648561"/>
                      <a:gd name="connsiteX9" fmla="*/ 520621 w 528463"/>
                      <a:gd name="connsiteY9" fmla="*/ 321068 h 648561"/>
                      <a:gd name="connsiteX10" fmla="*/ 464716 w 528463"/>
                      <a:gd name="connsiteY10" fmla="*/ 331039 h 648561"/>
                      <a:gd name="connsiteX11" fmla="*/ 445969 w 528463"/>
                      <a:gd name="connsiteY11" fmla="*/ 148286 h 648561"/>
                      <a:gd name="connsiteX0" fmla="*/ 445969 w 528463"/>
                      <a:gd name="connsiteY0" fmla="*/ 148323 h 648598"/>
                      <a:gd name="connsiteX1" fmla="*/ 416508 w 528463"/>
                      <a:gd name="connsiteY1" fmla="*/ 206556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45969 w 528463"/>
                      <a:gd name="connsiteY11" fmla="*/ 148323 h 648598"/>
                      <a:gd name="connsiteX0" fmla="*/ 445969 w 528463"/>
                      <a:gd name="connsiteY0" fmla="*/ 148323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45969 w 528463"/>
                      <a:gd name="connsiteY11" fmla="*/ 148323 h 648598"/>
                      <a:gd name="connsiteX0" fmla="*/ 412923 w 528463"/>
                      <a:gd name="connsiteY0" fmla="*/ 129297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12923 w 528463"/>
                      <a:gd name="connsiteY11" fmla="*/ 129297 h 648598"/>
                      <a:gd name="connsiteX0" fmla="*/ 412923 w 528463"/>
                      <a:gd name="connsiteY0" fmla="*/ 129297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12923 w 528463"/>
                      <a:gd name="connsiteY11"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17263 h 636564"/>
                      <a:gd name="connsiteX1" fmla="*/ 348467 w 528463"/>
                      <a:gd name="connsiteY1" fmla="*/ 219851 h 636564"/>
                      <a:gd name="connsiteX2" fmla="*/ 187776 w 528463"/>
                      <a:gd name="connsiteY2" fmla="*/ 856 h 636564"/>
                      <a:gd name="connsiteX3" fmla="*/ 106138 w 528463"/>
                      <a:gd name="connsiteY3" fmla="*/ 316319 h 636564"/>
                      <a:gd name="connsiteX4" fmla="*/ 38921 w 528463"/>
                      <a:gd name="connsiteY4" fmla="*/ 208797 h 636564"/>
                      <a:gd name="connsiteX5" fmla="*/ 2193 w 528463"/>
                      <a:gd name="connsiteY5" fmla="*/ 319879 h 636564"/>
                      <a:gd name="connsiteX6" fmla="*/ 242419 w 528463"/>
                      <a:gd name="connsiteY6" fmla="*/ 636517 h 636564"/>
                      <a:gd name="connsiteX7" fmla="*/ 520621 w 528463"/>
                      <a:gd name="connsiteY7" fmla="*/ 309071 h 636564"/>
                      <a:gd name="connsiteX8" fmla="*/ 464716 w 528463"/>
                      <a:gd name="connsiteY8" fmla="*/ 319042 h 636564"/>
                      <a:gd name="connsiteX9" fmla="*/ 412923 w 528463"/>
                      <a:gd name="connsiteY9" fmla="*/ 117263 h 636564"/>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9852 h 641266"/>
                      <a:gd name="connsiteX1" fmla="*/ 346402 w 528463"/>
                      <a:gd name="connsiteY1" fmla="*/ 226667 h 641266"/>
                      <a:gd name="connsiteX2" fmla="*/ 190874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90874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12335 w 528463"/>
                      <a:gd name="connsiteY3" fmla="*/ 311508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12335 w 528463"/>
                      <a:gd name="connsiteY3" fmla="*/ 311508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12335 w 528463"/>
                      <a:gd name="connsiteY3" fmla="*/ 311508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2108 w 530367"/>
                      <a:gd name="connsiteY0" fmla="*/ 119852 h 641265"/>
                      <a:gd name="connsiteX1" fmla="*/ 348306 w 530367"/>
                      <a:gd name="connsiteY1" fmla="*/ 226667 h 641265"/>
                      <a:gd name="connsiteX2" fmla="*/ 174189 w 530367"/>
                      <a:gd name="connsiteY2" fmla="*/ 3972 h 641265"/>
                      <a:gd name="connsiteX3" fmla="*/ 114239 w 530367"/>
                      <a:gd name="connsiteY3" fmla="*/ 311508 h 641265"/>
                      <a:gd name="connsiteX4" fmla="*/ 40825 w 530367"/>
                      <a:gd name="connsiteY4" fmla="*/ 213499 h 641265"/>
                      <a:gd name="connsiteX5" fmla="*/ 4097 w 530367"/>
                      <a:gd name="connsiteY5" fmla="*/ 324581 h 641265"/>
                      <a:gd name="connsiteX6" fmla="*/ 244323 w 530367"/>
                      <a:gd name="connsiteY6" fmla="*/ 641219 h 641265"/>
                      <a:gd name="connsiteX7" fmla="*/ 522525 w 530367"/>
                      <a:gd name="connsiteY7" fmla="*/ 313773 h 641265"/>
                      <a:gd name="connsiteX8" fmla="*/ 448032 w 530367"/>
                      <a:gd name="connsiteY8" fmla="*/ 325859 h 641265"/>
                      <a:gd name="connsiteX9" fmla="*/ 392108 w 530367"/>
                      <a:gd name="connsiteY9" fmla="*/ 119852 h 641265"/>
                      <a:gd name="connsiteX0" fmla="*/ 392108 w 525283"/>
                      <a:gd name="connsiteY0" fmla="*/ 119852 h 641265"/>
                      <a:gd name="connsiteX1" fmla="*/ 348306 w 525283"/>
                      <a:gd name="connsiteY1" fmla="*/ 226667 h 641265"/>
                      <a:gd name="connsiteX2" fmla="*/ 174189 w 525283"/>
                      <a:gd name="connsiteY2" fmla="*/ 3972 h 641265"/>
                      <a:gd name="connsiteX3" fmla="*/ 114239 w 525283"/>
                      <a:gd name="connsiteY3" fmla="*/ 311508 h 641265"/>
                      <a:gd name="connsiteX4" fmla="*/ 40825 w 525283"/>
                      <a:gd name="connsiteY4" fmla="*/ 213499 h 641265"/>
                      <a:gd name="connsiteX5" fmla="*/ 4097 w 525283"/>
                      <a:gd name="connsiteY5" fmla="*/ 324581 h 641265"/>
                      <a:gd name="connsiteX6" fmla="*/ 244323 w 525283"/>
                      <a:gd name="connsiteY6" fmla="*/ 641219 h 641265"/>
                      <a:gd name="connsiteX7" fmla="*/ 522525 w 525283"/>
                      <a:gd name="connsiteY7" fmla="*/ 313773 h 641265"/>
                      <a:gd name="connsiteX8" fmla="*/ 448032 w 525283"/>
                      <a:gd name="connsiteY8" fmla="*/ 325859 h 641265"/>
                      <a:gd name="connsiteX9" fmla="*/ 392108 w 525283"/>
                      <a:gd name="connsiteY9" fmla="*/ 119852 h 641265"/>
                      <a:gd name="connsiteX0" fmla="*/ 392108 w 528249"/>
                      <a:gd name="connsiteY0" fmla="*/ 119852 h 641265"/>
                      <a:gd name="connsiteX1" fmla="*/ 348306 w 528249"/>
                      <a:gd name="connsiteY1" fmla="*/ 226667 h 641265"/>
                      <a:gd name="connsiteX2" fmla="*/ 174189 w 528249"/>
                      <a:gd name="connsiteY2" fmla="*/ 3972 h 641265"/>
                      <a:gd name="connsiteX3" fmla="*/ 114239 w 528249"/>
                      <a:gd name="connsiteY3" fmla="*/ 311508 h 641265"/>
                      <a:gd name="connsiteX4" fmla="*/ 40825 w 528249"/>
                      <a:gd name="connsiteY4" fmla="*/ 213499 h 641265"/>
                      <a:gd name="connsiteX5" fmla="*/ 4097 w 528249"/>
                      <a:gd name="connsiteY5" fmla="*/ 324581 h 641265"/>
                      <a:gd name="connsiteX6" fmla="*/ 244323 w 528249"/>
                      <a:gd name="connsiteY6" fmla="*/ 641219 h 641265"/>
                      <a:gd name="connsiteX7" fmla="*/ 522525 w 528249"/>
                      <a:gd name="connsiteY7" fmla="*/ 313773 h 641265"/>
                      <a:gd name="connsiteX8" fmla="*/ 448032 w 528249"/>
                      <a:gd name="connsiteY8" fmla="*/ 325859 h 641265"/>
                      <a:gd name="connsiteX9" fmla="*/ 392108 w 528249"/>
                      <a:gd name="connsiteY9" fmla="*/ 119852 h 641265"/>
                      <a:gd name="connsiteX0" fmla="*/ 392108 w 528249"/>
                      <a:gd name="connsiteY0" fmla="*/ 119852 h 641265"/>
                      <a:gd name="connsiteX1" fmla="*/ 348306 w 528249"/>
                      <a:gd name="connsiteY1" fmla="*/ 226667 h 641265"/>
                      <a:gd name="connsiteX2" fmla="*/ 174189 w 528249"/>
                      <a:gd name="connsiteY2" fmla="*/ 3972 h 641265"/>
                      <a:gd name="connsiteX3" fmla="*/ 114239 w 528249"/>
                      <a:gd name="connsiteY3" fmla="*/ 311508 h 641265"/>
                      <a:gd name="connsiteX4" fmla="*/ 40825 w 528249"/>
                      <a:gd name="connsiteY4" fmla="*/ 213499 h 641265"/>
                      <a:gd name="connsiteX5" fmla="*/ 4097 w 528249"/>
                      <a:gd name="connsiteY5" fmla="*/ 324581 h 641265"/>
                      <a:gd name="connsiteX6" fmla="*/ 244323 w 528249"/>
                      <a:gd name="connsiteY6" fmla="*/ 641219 h 641265"/>
                      <a:gd name="connsiteX7" fmla="*/ 522525 w 528249"/>
                      <a:gd name="connsiteY7" fmla="*/ 313773 h 641265"/>
                      <a:gd name="connsiteX8" fmla="*/ 448032 w 528249"/>
                      <a:gd name="connsiteY8" fmla="*/ 325859 h 641265"/>
                      <a:gd name="connsiteX9" fmla="*/ 392108 w 528249"/>
                      <a:gd name="connsiteY9" fmla="*/ 119852 h 641265"/>
                      <a:gd name="connsiteX0" fmla="*/ 392108 w 528249"/>
                      <a:gd name="connsiteY0" fmla="*/ 119852 h 641265"/>
                      <a:gd name="connsiteX1" fmla="*/ 348306 w 528249"/>
                      <a:gd name="connsiteY1" fmla="*/ 226667 h 641265"/>
                      <a:gd name="connsiteX2" fmla="*/ 174189 w 528249"/>
                      <a:gd name="connsiteY2" fmla="*/ 3972 h 641265"/>
                      <a:gd name="connsiteX3" fmla="*/ 114239 w 528249"/>
                      <a:gd name="connsiteY3" fmla="*/ 311508 h 641265"/>
                      <a:gd name="connsiteX4" fmla="*/ 40825 w 528249"/>
                      <a:gd name="connsiteY4" fmla="*/ 213499 h 641265"/>
                      <a:gd name="connsiteX5" fmla="*/ 4097 w 528249"/>
                      <a:gd name="connsiteY5" fmla="*/ 324581 h 641265"/>
                      <a:gd name="connsiteX6" fmla="*/ 244323 w 528249"/>
                      <a:gd name="connsiteY6" fmla="*/ 641219 h 641265"/>
                      <a:gd name="connsiteX7" fmla="*/ 522525 w 528249"/>
                      <a:gd name="connsiteY7" fmla="*/ 313773 h 641265"/>
                      <a:gd name="connsiteX8" fmla="*/ 448032 w 528249"/>
                      <a:gd name="connsiteY8" fmla="*/ 325859 h 641265"/>
                      <a:gd name="connsiteX9" fmla="*/ 392108 w 528249"/>
                      <a:gd name="connsiteY9" fmla="*/ 119852 h 641265"/>
                      <a:gd name="connsiteX0" fmla="*/ 392108 w 526318"/>
                      <a:gd name="connsiteY0" fmla="*/ 119852 h 641265"/>
                      <a:gd name="connsiteX1" fmla="*/ 348306 w 526318"/>
                      <a:gd name="connsiteY1" fmla="*/ 226667 h 641265"/>
                      <a:gd name="connsiteX2" fmla="*/ 174189 w 526318"/>
                      <a:gd name="connsiteY2" fmla="*/ 3972 h 641265"/>
                      <a:gd name="connsiteX3" fmla="*/ 114239 w 526318"/>
                      <a:gd name="connsiteY3" fmla="*/ 311508 h 641265"/>
                      <a:gd name="connsiteX4" fmla="*/ 40825 w 526318"/>
                      <a:gd name="connsiteY4" fmla="*/ 213499 h 641265"/>
                      <a:gd name="connsiteX5" fmla="*/ 4097 w 526318"/>
                      <a:gd name="connsiteY5" fmla="*/ 324581 h 641265"/>
                      <a:gd name="connsiteX6" fmla="*/ 244323 w 526318"/>
                      <a:gd name="connsiteY6" fmla="*/ 641219 h 641265"/>
                      <a:gd name="connsiteX7" fmla="*/ 522525 w 526318"/>
                      <a:gd name="connsiteY7" fmla="*/ 313773 h 641265"/>
                      <a:gd name="connsiteX8" fmla="*/ 448032 w 526318"/>
                      <a:gd name="connsiteY8" fmla="*/ 325859 h 641265"/>
                      <a:gd name="connsiteX9" fmla="*/ 392108 w 526318"/>
                      <a:gd name="connsiteY9" fmla="*/ 119852 h 641265"/>
                      <a:gd name="connsiteX0" fmla="*/ 392104 w 532451"/>
                      <a:gd name="connsiteY0" fmla="*/ 119852 h 642450"/>
                      <a:gd name="connsiteX1" fmla="*/ 348302 w 532451"/>
                      <a:gd name="connsiteY1" fmla="*/ 226667 h 642450"/>
                      <a:gd name="connsiteX2" fmla="*/ 174185 w 532451"/>
                      <a:gd name="connsiteY2" fmla="*/ 3972 h 642450"/>
                      <a:gd name="connsiteX3" fmla="*/ 114235 w 532451"/>
                      <a:gd name="connsiteY3" fmla="*/ 311508 h 642450"/>
                      <a:gd name="connsiteX4" fmla="*/ 40821 w 532451"/>
                      <a:gd name="connsiteY4" fmla="*/ 213499 h 642450"/>
                      <a:gd name="connsiteX5" fmla="*/ 4093 w 532451"/>
                      <a:gd name="connsiteY5" fmla="*/ 324581 h 642450"/>
                      <a:gd name="connsiteX6" fmla="*/ 244319 w 532451"/>
                      <a:gd name="connsiteY6" fmla="*/ 641219 h 642450"/>
                      <a:gd name="connsiteX7" fmla="*/ 522521 w 532451"/>
                      <a:gd name="connsiteY7" fmla="*/ 313773 h 642450"/>
                      <a:gd name="connsiteX8" fmla="*/ 448028 w 532451"/>
                      <a:gd name="connsiteY8" fmla="*/ 325859 h 642450"/>
                      <a:gd name="connsiteX9" fmla="*/ 392104 w 532451"/>
                      <a:gd name="connsiteY9" fmla="*/ 119852 h 64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2451" h="642450">
                        <a:moveTo>
                          <a:pt x="392104" y="119852"/>
                        </a:moveTo>
                        <a:cubicBezTo>
                          <a:pt x="372729" y="103320"/>
                          <a:pt x="389465" y="221962"/>
                          <a:pt x="348302" y="226667"/>
                        </a:cubicBezTo>
                        <a:cubicBezTo>
                          <a:pt x="312844" y="12782"/>
                          <a:pt x="214573" y="-12106"/>
                          <a:pt x="174185" y="3972"/>
                        </a:cubicBezTo>
                        <a:cubicBezTo>
                          <a:pt x="195546" y="186408"/>
                          <a:pt x="164343" y="301953"/>
                          <a:pt x="114235" y="311508"/>
                        </a:cubicBezTo>
                        <a:cubicBezTo>
                          <a:pt x="64127" y="321063"/>
                          <a:pt x="59178" y="211320"/>
                          <a:pt x="40821" y="213499"/>
                        </a:cubicBezTo>
                        <a:cubicBezTo>
                          <a:pt x="22464" y="215678"/>
                          <a:pt x="11058" y="269728"/>
                          <a:pt x="4093" y="324581"/>
                        </a:cubicBezTo>
                        <a:cubicBezTo>
                          <a:pt x="-30050" y="593478"/>
                          <a:pt x="158160" y="634458"/>
                          <a:pt x="244319" y="641219"/>
                        </a:cubicBezTo>
                        <a:cubicBezTo>
                          <a:pt x="504218" y="661615"/>
                          <a:pt x="558355" y="423430"/>
                          <a:pt x="522521" y="313773"/>
                        </a:cubicBezTo>
                        <a:cubicBezTo>
                          <a:pt x="486687" y="204116"/>
                          <a:pt x="490247" y="342500"/>
                          <a:pt x="448028" y="325859"/>
                        </a:cubicBezTo>
                        <a:cubicBezTo>
                          <a:pt x="467254" y="228358"/>
                          <a:pt x="442038" y="126617"/>
                          <a:pt x="392104" y="119852"/>
                        </a:cubicBezTo>
                        <a:close/>
                      </a:path>
                    </a:pathLst>
                  </a:custGeom>
                  <a:solidFill>
                    <a:srgbClr val="000000"/>
                  </a:solidFill>
                  <a:ln w="12700" cap="flat">
                    <a:solidFill>
                      <a:schemeClr val="bg1"/>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6B7DF65-840B-461F-8D6E-DFB00094BBA4}"/>
                      </a:ext>
                    </a:extLst>
                  </p:cNvPr>
                  <p:cNvSpPr/>
                  <p:nvPr/>
                </p:nvSpPr>
                <p:spPr>
                  <a:xfrm rot="20548386" flipH="1">
                    <a:off x="4330416" y="1872232"/>
                    <a:ext cx="324459" cy="332771"/>
                  </a:xfrm>
                  <a:custGeom>
                    <a:avLst/>
                    <a:gdLst>
                      <a:gd name="connsiteX0" fmla="*/ 467114 w 528660"/>
                      <a:gd name="connsiteY0" fmla="*/ 254871 h 765214"/>
                      <a:gd name="connsiteX1" fmla="*/ 396644 w 528660"/>
                      <a:gd name="connsiteY1" fmla="*/ 325789 h 765214"/>
                      <a:gd name="connsiteX2" fmla="*/ 389053 w 528660"/>
                      <a:gd name="connsiteY2" fmla="*/ 459986 h 765214"/>
                      <a:gd name="connsiteX3" fmla="*/ 347099 w 528660"/>
                      <a:gd name="connsiteY3" fmla="*/ 360267 h 765214"/>
                      <a:gd name="connsiteX4" fmla="*/ 381360 w 528660"/>
                      <a:gd name="connsiteY4" fmla="*/ 191592 h 765214"/>
                      <a:gd name="connsiteX5" fmla="*/ 236624 w 528660"/>
                      <a:gd name="connsiteY5" fmla="*/ 0 h 765214"/>
                      <a:gd name="connsiteX6" fmla="*/ 282373 w 528660"/>
                      <a:gd name="connsiteY6" fmla="*/ 91977 h 765214"/>
                      <a:gd name="connsiteX7" fmla="*/ 152921 w 528660"/>
                      <a:gd name="connsiteY7" fmla="*/ 364087 h 765214"/>
                      <a:gd name="connsiteX8" fmla="*/ 137637 w 528660"/>
                      <a:gd name="connsiteY8" fmla="*/ 272110 h 765214"/>
                      <a:gd name="connsiteX9" fmla="*/ 44395 w 528660"/>
                      <a:gd name="connsiteY9" fmla="*/ 197373 h 765214"/>
                      <a:gd name="connsiteX10" fmla="*/ 38650 w 528660"/>
                      <a:gd name="connsiteY10" fmla="*/ 414152 h 765214"/>
                      <a:gd name="connsiteX11" fmla="*/ 594 w 528660"/>
                      <a:gd name="connsiteY11" fmla="*/ 555679 h 765214"/>
                      <a:gd name="connsiteX12" fmla="*/ 249959 w 528660"/>
                      <a:gd name="connsiteY12" fmla="*/ 764613 h 765214"/>
                      <a:gd name="connsiteX13" fmla="*/ 526096 w 528660"/>
                      <a:gd name="connsiteY13" fmla="*/ 578802 h 765214"/>
                      <a:gd name="connsiteX14" fmla="*/ 463216 w 528660"/>
                      <a:gd name="connsiteY14" fmla="*/ 400629 h 765214"/>
                      <a:gd name="connsiteX15" fmla="*/ 467114 w 528660"/>
                      <a:gd name="connsiteY15" fmla="*/ 254871 h 765214"/>
                      <a:gd name="connsiteX0" fmla="*/ 467114 w 528660"/>
                      <a:gd name="connsiteY0" fmla="*/ 254871 h 765214"/>
                      <a:gd name="connsiteX1" fmla="*/ 396644 w 528660"/>
                      <a:gd name="connsiteY1" fmla="*/ 325789 h 765214"/>
                      <a:gd name="connsiteX2" fmla="*/ 389053 w 528660"/>
                      <a:gd name="connsiteY2" fmla="*/ 459986 h 765214"/>
                      <a:gd name="connsiteX3" fmla="*/ 347099 w 528660"/>
                      <a:gd name="connsiteY3" fmla="*/ 360267 h 765214"/>
                      <a:gd name="connsiteX4" fmla="*/ 381360 w 528660"/>
                      <a:gd name="connsiteY4" fmla="*/ 191592 h 765214"/>
                      <a:gd name="connsiteX5" fmla="*/ 236624 w 528660"/>
                      <a:gd name="connsiteY5" fmla="*/ 0 h 765214"/>
                      <a:gd name="connsiteX6" fmla="*/ 282373 w 528660"/>
                      <a:gd name="connsiteY6" fmla="*/ 91977 h 765214"/>
                      <a:gd name="connsiteX7" fmla="*/ 152921 w 528660"/>
                      <a:gd name="connsiteY7" fmla="*/ 364087 h 765214"/>
                      <a:gd name="connsiteX8" fmla="*/ 137637 w 528660"/>
                      <a:gd name="connsiteY8" fmla="*/ 272110 h 765214"/>
                      <a:gd name="connsiteX9" fmla="*/ 44395 w 528660"/>
                      <a:gd name="connsiteY9" fmla="*/ 197373 h 765214"/>
                      <a:gd name="connsiteX10" fmla="*/ 38650 w 528660"/>
                      <a:gd name="connsiteY10" fmla="*/ 414152 h 765214"/>
                      <a:gd name="connsiteX11" fmla="*/ 594 w 528660"/>
                      <a:gd name="connsiteY11" fmla="*/ 555679 h 765214"/>
                      <a:gd name="connsiteX12" fmla="*/ 249959 w 528660"/>
                      <a:gd name="connsiteY12" fmla="*/ 764613 h 765214"/>
                      <a:gd name="connsiteX13" fmla="*/ 526096 w 528660"/>
                      <a:gd name="connsiteY13" fmla="*/ 578802 h 765214"/>
                      <a:gd name="connsiteX14" fmla="*/ 463216 w 528660"/>
                      <a:gd name="connsiteY14" fmla="*/ 400629 h 765214"/>
                      <a:gd name="connsiteX15" fmla="*/ 467114 w 528660"/>
                      <a:gd name="connsiteY15" fmla="*/ 254871 h 765214"/>
                      <a:gd name="connsiteX0" fmla="*/ 467114 w 528660"/>
                      <a:gd name="connsiteY0" fmla="*/ 254871 h 764774"/>
                      <a:gd name="connsiteX1" fmla="*/ 396644 w 528660"/>
                      <a:gd name="connsiteY1" fmla="*/ 325789 h 764774"/>
                      <a:gd name="connsiteX2" fmla="*/ 389053 w 528660"/>
                      <a:gd name="connsiteY2" fmla="*/ 459986 h 764774"/>
                      <a:gd name="connsiteX3" fmla="*/ 347099 w 528660"/>
                      <a:gd name="connsiteY3" fmla="*/ 360267 h 764774"/>
                      <a:gd name="connsiteX4" fmla="*/ 381360 w 528660"/>
                      <a:gd name="connsiteY4" fmla="*/ 191592 h 764774"/>
                      <a:gd name="connsiteX5" fmla="*/ 236624 w 528660"/>
                      <a:gd name="connsiteY5" fmla="*/ 0 h 764774"/>
                      <a:gd name="connsiteX6" fmla="*/ 282373 w 528660"/>
                      <a:gd name="connsiteY6" fmla="*/ 91977 h 764774"/>
                      <a:gd name="connsiteX7" fmla="*/ 152921 w 528660"/>
                      <a:gd name="connsiteY7" fmla="*/ 364087 h 764774"/>
                      <a:gd name="connsiteX8" fmla="*/ 137637 w 528660"/>
                      <a:gd name="connsiteY8" fmla="*/ 272110 h 764774"/>
                      <a:gd name="connsiteX9" fmla="*/ 44395 w 528660"/>
                      <a:gd name="connsiteY9" fmla="*/ 197373 h 764774"/>
                      <a:gd name="connsiteX10" fmla="*/ 38650 w 528660"/>
                      <a:gd name="connsiteY10" fmla="*/ 414152 h 764774"/>
                      <a:gd name="connsiteX11" fmla="*/ 594 w 528660"/>
                      <a:gd name="connsiteY11" fmla="*/ 555679 h 764774"/>
                      <a:gd name="connsiteX12" fmla="*/ 249959 w 528660"/>
                      <a:gd name="connsiteY12" fmla="*/ 764613 h 764774"/>
                      <a:gd name="connsiteX13" fmla="*/ 526096 w 528660"/>
                      <a:gd name="connsiteY13" fmla="*/ 578802 h 764774"/>
                      <a:gd name="connsiteX14" fmla="*/ 463216 w 528660"/>
                      <a:gd name="connsiteY14" fmla="*/ 400629 h 764774"/>
                      <a:gd name="connsiteX15" fmla="*/ 467114 w 528660"/>
                      <a:gd name="connsiteY15" fmla="*/ 254871 h 764774"/>
                      <a:gd name="connsiteX0" fmla="*/ 467114 w 528660"/>
                      <a:gd name="connsiteY0" fmla="*/ 254871 h 764823"/>
                      <a:gd name="connsiteX1" fmla="*/ 396644 w 528660"/>
                      <a:gd name="connsiteY1" fmla="*/ 325789 h 764823"/>
                      <a:gd name="connsiteX2" fmla="*/ 389053 w 528660"/>
                      <a:gd name="connsiteY2" fmla="*/ 459986 h 764823"/>
                      <a:gd name="connsiteX3" fmla="*/ 347099 w 528660"/>
                      <a:gd name="connsiteY3" fmla="*/ 360267 h 764823"/>
                      <a:gd name="connsiteX4" fmla="*/ 381360 w 528660"/>
                      <a:gd name="connsiteY4" fmla="*/ 191592 h 764823"/>
                      <a:gd name="connsiteX5" fmla="*/ 236624 w 528660"/>
                      <a:gd name="connsiteY5" fmla="*/ 0 h 764823"/>
                      <a:gd name="connsiteX6" fmla="*/ 282373 w 528660"/>
                      <a:gd name="connsiteY6" fmla="*/ 91977 h 764823"/>
                      <a:gd name="connsiteX7" fmla="*/ 152921 w 528660"/>
                      <a:gd name="connsiteY7" fmla="*/ 364087 h 764823"/>
                      <a:gd name="connsiteX8" fmla="*/ 137637 w 528660"/>
                      <a:gd name="connsiteY8" fmla="*/ 272110 h 764823"/>
                      <a:gd name="connsiteX9" fmla="*/ 44395 w 528660"/>
                      <a:gd name="connsiteY9" fmla="*/ 197373 h 764823"/>
                      <a:gd name="connsiteX10" fmla="*/ 38650 w 528660"/>
                      <a:gd name="connsiteY10" fmla="*/ 414152 h 764823"/>
                      <a:gd name="connsiteX11" fmla="*/ 594 w 528660"/>
                      <a:gd name="connsiteY11" fmla="*/ 555679 h 764823"/>
                      <a:gd name="connsiteX12" fmla="*/ 249959 w 528660"/>
                      <a:gd name="connsiteY12" fmla="*/ 764613 h 764823"/>
                      <a:gd name="connsiteX13" fmla="*/ 526096 w 528660"/>
                      <a:gd name="connsiteY13" fmla="*/ 578802 h 764823"/>
                      <a:gd name="connsiteX14" fmla="*/ 463216 w 528660"/>
                      <a:gd name="connsiteY14" fmla="*/ 400629 h 764823"/>
                      <a:gd name="connsiteX15" fmla="*/ 467114 w 528660"/>
                      <a:gd name="connsiteY15" fmla="*/ 254871 h 764823"/>
                      <a:gd name="connsiteX0" fmla="*/ 467114 w 528660"/>
                      <a:gd name="connsiteY0" fmla="*/ 254871 h 764823"/>
                      <a:gd name="connsiteX1" fmla="*/ 396644 w 528660"/>
                      <a:gd name="connsiteY1" fmla="*/ 325789 h 764823"/>
                      <a:gd name="connsiteX2" fmla="*/ 389053 w 528660"/>
                      <a:gd name="connsiteY2" fmla="*/ 459986 h 764823"/>
                      <a:gd name="connsiteX3" fmla="*/ 338707 w 528660"/>
                      <a:gd name="connsiteY3" fmla="*/ 364496 h 764823"/>
                      <a:gd name="connsiteX4" fmla="*/ 381360 w 528660"/>
                      <a:gd name="connsiteY4" fmla="*/ 191592 h 764823"/>
                      <a:gd name="connsiteX5" fmla="*/ 236624 w 528660"/>
                      <a:gd name="connsiteY5" fmla="*/ 0 h 764823"/>
                      <a:gd name="connsiteX6" fmla="*/ 282373 w 528660"/>
                      <a:gd name="connsiteY6" fmla="*/ 91977 h 764823"/>
                      <a:gd name="connsiteX7" fmla="*/ 152921 w 528660"/>
                      <a:gd name="connsiteY7" fmla="*/ 364087 h 764823"/>
                      <a:gd name="connsiteX8" fmla="*/ 137637 w 528660"/>
                      <a:gd name="connsiteY8" fmla="*/ 272110 h 764823"/>
                      <a:gd name="connsiteX9" fmla="*/ 44395 w 528660"/>
                      <a:gd name="connsiteY9" fmla="*/ 197373 h 764823"/>
                      <a:gd name="connsiteX10" fmla="*/ 38650 w 528660"/>
                      <a:gd name="connsiteY10" fmla="*/ 414152 h 764823"/>
                      <a:gd name="connsiteX11" fmla="*/ 594 w 528660"/>
                      <a:gd name="connsiteY11" fmla="*/ 555679 h 764823"/>
                      <a:gd name="connsiteX12" fmla="*/ 249959 w 528660"/>
                      <a:gd name="connsiteY12" fmla="*/ 764613 h 764823"/>
                      <a:gd name="connsiteX13" fmla="*/ 526096 w 528660"/>
                      <a:gd name="connsiteY13" fmla="*/ 578802 h 764823"/>
                      <a:gd name="connsiteX14" fmla="*/ 463216 w 528660"/>
                      <a:gd name="connsiteY14" fmla="*/ 400629 h 764823"/>
                      <a:gd name="connsiteX15" fmla="*/ 467114 w 528660"/>
                      <a:gd name="connsiteY15" fmla="*/ 254871 h 764823"/>
                      <a:gd name="connsiteX0" fmla="*/ 467114 w 537659"/>
                      <a:gd name="connsiteY0" fmla="*/ 254871 h 764823"/>
                      <a:gd name="connsiteX1" fmla="*/ 396644 w 537659"/>
                      <a:gd name="connsiteY1" fmla="*/ 325789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67114 w 537659"/>
                      <a:gd name="connsiteY15" fmla="*/ 254871 h 764823"/>
                      <a:gd name="connsiteX0" fmla="*/ 467114 w 537659"/>
                      <a:gd name="connsiteY0" fmla="*/ 254871 h 764823"/>
                      <a:gd name="connsiteX1" fmla="*/ 451189 w 537659"/>
                      <a:gd name="connsiteY1" fmla="*/ 368067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67114 w 537659"/>
                      <a:gd name="connsiteY15" fmla="*/ 254871 h 764823"/>
                      <a:gd name="connsiteX0" fmla="*/ 542637 w 542637"/>
                      <a:gd name="connsiteY0" fmla="*/ 208364 h 764823"/>
                      <a:gd name="connsiteX1" fmla="*/ 451189 w 542637"/>
                      <a:gd name="connsiteY1" fmla="*/ 368067 h 764823"/>
                      <a:gd name="connsiteX2" fmla="*/ 389053 w 542637"/>
                      <a:gd name="connsiteY2" fmla="*/ 459986 h 764823"/>
                      <a:gd name="connsiteX3" fmla="*/ 338707 w 542637"/>
                      <a:gd name="connsiteY3" fmla="*/ 364496 h 764823"/>
                      <a:gd name="connsiteX4" fmla="*/ 381360 w 542637"/>
                      <a:gd name="connsiteY4" fmla="*/ 191592 h 764823"/>
                      <a:gd name="connsiteX5" fmla="*/ 236624 w 542637"/>
                      <a:gd name="connsiteY5" fmla="*/ 0 h 764823"/>
                      <a:gd name="connsiteX6" fmla="*/ 282373 w 542637"/>
                      <a:gd name="connsiteY6" fmla="*/ 91977 h 764823"/>
                      <a:gd name="connsiteX7" fmla="*/ 152921 w 542637"/>
                      <a:gd name="connsiteY7" fmla="*/ 364087 h 764823"/>
                      <a:gd name="connsiteX8" fmla="*/ 137637 w 542637"/>
                      <a:gd name="connsiteY8" fmla="*/ 272110 h 764823"/>
                      <a:gd name="connsiteX9" fmla="*/ 44395 w 542637"/>
                      <a:gd name="connsiteY9" fmla="*/ 197373 h 764823"/>
                      <a:gd name="connsiteX10" fmla="*/ 38650 w 542637"/>
                      <a:gd name="connsiteY10" fmla="*/ 414152 h 764823"/>
                      <a:gd name="connsiteX11" fmla="*/ 594 w 542637"/>
                      <a:gd name="connsiteY11" fmla="*/ 555679 h 764823"/>
                      <a:gd name="connsiteX12" fmla="*/ 249959 w 542637"/>
                      <a:gd name="connsiteY12" fmla="*/ 764613 h 764823"/>
                      <a:gd name="connsiteX13" fmla="*/ 526096 w 542637"/>
                      <a:gd name="connsiteY13" fmla="*/ 578802 h 764823"/>
                      <a:gd name="connsiteX14" fmla="*/ 521956 w 542637"/>
                      <a:gd name="connsiteY14" fmla="*/ 396401 h 764823"/>
                      <a:gd name="connsiteX15" fmla="*/ 542637 w 542637"/>
                      <a:gd name="connsiteY15" fmla="*/ 208364 h 764823"/>
                      <a:gd name="connsiteX0" fmla="*/ 471309 w 537659"/>
                      <a:gd name="connsiteY0" fmla="*/ 242188 h 764823"/>
                      <a:gd name="connsiteX1" fmla="*/ 451189 w 537659"/>
                      <a:gd name="connsiteY1" fmla="*/ 368067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7659"/>
                      <a:gd name="connsiteY0" fmla="*/ 242188 h 764823"/>
                      <a:gd name="connsiteX1" fmla="*/ 476364 w 537659"/>
                      <a:gd name="connsiteY1" fmla="*/ 423031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7659"/>
                      <a:gd name="connsiteY0" fmla="*/ 242188 h 764823"/>
                      <a:gd name="connsiteX1" fmla="*/ 438603 w 537659"/>
                      <a:gd name="connsiteY1" fmla="*/ 414575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4393"/>
                      <a:gd name="connsiteY0" fmla="*/ 242188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71309 w 534393"/>
                      <a:gd name="connsiteY15" fmla="*/ 242188 h 764823"/>
                      <a:gd name="connsiteX0" fmla="*/ 455575 w 534393"/>
                      <a:gd name="connsiteY0" fmla="*/ 243773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43773 h 764823"/>
                      <a:gd name="connsiteX0" fmla="*/ 455575 w 534393"/>
                      <a:gd name="connsiteY0" fmla="*/ 243773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43773 h 764823"/>
                      <a:gd name="connsiteX0" fmla="*/ 455575 w 534393"/>
                      <a:gd name="connsiteY0" fmla="*/ 200966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5575 w 534393"/>
                      <a:gd name="connsiteY0" fmla="*/ 200966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5575 w 534393"/>
                      <a:gd name="connsiteY0" fmla="*/ 200966 h 764823"/>
                      <a:gd name="connsiteX1" fmla="*/ 432309 w 534393"/>
                      <a:gd name="connsiteY1" fmla="*/ 373353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0849 w 529667"/>
                      <a:gd name="connsiteY0" fmla="*/ 200966 h 764760"/>
                      <a:gd name="connsiteX1" fmla="*/ 427583 w 529667"/>
                      <a:gd name="connsiteY1" fmla="*/ 373353 h 764760"/>
                      <a:gd name="connsiteX2" fmla="*/ 384327 w 529667"/>
                      <a:gd name="connsiteY2" fmla="*/ 459986 h 764760"/>
                      <a:gd name="connsiteX3" fmla="*/ 333981 w 529667"/>
                      <a:gd name="connsiteY3" fmla="*/ 364496 h 764760"/>
                      <a:gd name="connsiteX4" fmla="*/ 376634 w 529667"/>
                      <a:gd name="connsiteY4" fmla="*/ 191592 h 764760"/>
                      <a:gd name="connsiteX5" fmla="*/ 231898 w 529667"/>
                      <a:gd name="connsiteY5" fmla="*/ 0 h 764760"/>
                      <a:gd name="connsiteX6" fmla="*/ 277647 w 529667"/>
                      <a:gd name="connsiteY6" fmla="*/ 91977 h 764760"/>
                      <a:gd name="connsiteX7" fmla="*/ 148195 w 529667"/>
                      <a:gd name="connsiteY7" fmla="*/ 364087 h 764760"/>
                      <a:gd name="connsiteX8" fmla="*/ 132911 w 529667"/>
                      <a:gd name="connsiteY8" fmla="*/ 272110 h 764760"/>
                      <a:gd name="connsiteX9" fmla="*/ 39669 w 529667"/>
                      <a:gd name="connsiteY9" fmla="*/ 197373 h 764760"/>
                      <a:gd name="connsiteX10" fmla="*/ 33924 w 529667"/>
                      <a:gd name="connsiteY10" fmla="*/ 414152 h 764760"/>
                      <a:gd name="connsiteX11" fmla="*/ 0 w 529667"/>
                      <a:gd name="connsiteY11" fmla="*/ 551451 h 764760"/>
                      <a:gd name="connsiteX12" fmla="*/ 245233 w 529667"/>
                      <a:gd name="connsiteY12" fmla="*/ 764613 h 764760"/>
                      <a:gd name="connsiteX13" fmla="*/ 521370 w 529667"/>
                      <a:gd name="connsiteY13" fmla="*/ 578802 h 764760"/>
                      <a:gd name="connsiteX14" fmla="*/ 508838 w 529667"/>
                      <a:gd name="connsiteY14" fmla="*/ 430225 h 764760"/>
                      <a:gd name="connsiteX15" fmla="*/ 450849 w 529667"/>
                      <a:gd name="connsiteY15" fmla="*/ 200966 h 764760"/>
                      <a:gd name="connsiteX0" fmla="*/ 450854 w 529672"/>
                      <a:gd name="connsiteY0" fmla="*/ 200966 h 764760"/>
                      <a:gd name="connsiteX1" fmla="*/ 427588 w 529672"/>
                      <a:gd name="connsiteY1" fmla="*/ 373353 h 764760"/>
                      <a:gd name="connsiteX2" fmla="*/ 384332 w 529672"/>
                      <a:gd name="connsiteY2" fmla="*/ 459986 h 764760"/>
                      <a:gd name="connsiteX3" fmla="*/ 333986 w 529672"/>
                      <a:gd name="connsiteY3" fmla="*/ 364496 h 764760"/>
                      <a:gd name="connsiteX4" fmla="*/ 376639 w 529672"/>
                      <a:gd name="connsiteY4" fmla="*/ 191592 h 764760"/>
                      <a:gd name="connsiteX5" fmla="*/ 231903 w 529672"/>
                      <a:gd name="connsiteY5" fmla="*/ 0 h 764760"/>
                      <a:gd name="connsiteX6" fmla="*/ 277652 w 529672"/>
                      <a:gd name="connsiteY6" fmla="*/ 91977 h 764760"/>
                      <a:gd name="connsiteX7" fmla="*/ 148200 w 529672"/>
                      <a:gd name="connsiteY7" fmla="*/ 364087 h 764760"/>
                      <a:gd name="connsiteX8" fmla="*/ 132916 w 529672"/>
                      <a:gd name="connsiteY8" fmla="*/ 272110 h 764760"/>
                      <a:gd name="connsiteX9" fmla="*/ 39674 w 529672"/>
                      <a:gd name="connsiteY9" fmla="*/ 197373 h 764760"/>
                      <a:gd name="connsiteX10" fmla="*/ 33929 w 529672"/>
                      <a:gd name="connsiteY10" fmla="*/ 414152 h 764760"/>
                      <a:gd name="connsiteX11" fmla="*/ 5 w 529672"/>
                      <a:gd name="connsiteY11" fmla="*/ 551451 h 764760"/>
                      <a:gd name="connsiteX12" fmla="*/ 245238 w 529672"/>
                      <a:gd name="connsiteY12" fmla="*/ 764613 h 764760"/>
                      <a:gd name="connsiteX13" fmla="*/ 521375 w 529672"/>
                      <a:gd name="connsiteY13" fmla="*/ 578802 h 764760"/>
                      <a:gd name="connsiteX14" fmla="*/ 508843 w 529672"/>
                      <a:gd name="connsiteY14" fmla="*/ 430225 h 764760"/>
                      <a:gd name="connsiteX15" fmla="*/ 450854 w 529672"/>
                      <a:gd name="connsiteY15" fmla="*/ 200966 h 764760"/>
                      <a:gd name="connsiteX0" fmla="*/ 450854 w 529672"/>
                      <a:gd name="connsiteY0" fmla="*/ 200966 h 765175"/>
                      <a:gd name="connsiteX1" fmla="*/ 427588 w 529672"/>
                      <a:gd name="connsiteY1" fmla="*/ 373353 h 765175"/>
                      <a:gd name="connsiteX2" fmla="*/ 384332 w 529672"/>
                      <a:gd name="connsiteY2" fmla="*/ 459986 h 765175"/>
                      <a:gd name="connsiteX3" fmla="*/ 333986 w 529672"/>
                      <a:gd name="connsiteY3" fmla="*/ 364496 h 765175"/>
                      <a:gd name="connsiteX4" fmla="*/ 376639 w 529672"/>
                      <a:gd name="connsiteY4" fmla="*/ 191592 h 765175"/>
                      <a:gd name="connsiteX5" fmla="*/ 231903 w 529672"/>
                      <a:gd name="connsiteY5" fmla="*/ 0 h 765175"/>
                      <a:gd name="connsiteX6" fmla="*/ 277652 w 529672"/>
                      <a:gd name="connsiteY6" fmla="*/ 91977 h 765175"/>
                      <a:gd name="connsiteX7" fmla="*/ 148200 w 529672"/>
                      <a:gd name="connsiteY7" fmla="*/ 364087 h 765175"/>
                      <a:gd name="connsiteX8" fmla="*/ 132916 w 529672"/>
                      <a:gd name="connsiteY8" fmla="*/ 272110 h 765175"/>
                      <a:gd name="connsiteX9" fmla="*/ 39674 w 529672"/>
                      <a:gd name="connsiteY9" fmla="*/ 197373 h 765175"/>
                      <a:gd name="connsiteX10" fmla="*/ 33929 w 529672"/>
                      <a:gd name="connsiteY10" fmla="*/ 414152 h 765175"/>
                      <a:gd name="connsiteX11" fmla="*/ 5 w 529672"/>
                      <a:gd name="connsiteY11" fmla="*/ 551451 h 765175"/>
                      <a:gd name="connsiteX12" fmla="*/ 245238 w 529672"/>
                      <a:gd name="connsiteY12" fmla="*/ 764613 h 765175"/>
                      <a:gd name="connsiteX13" fmla="*/ 521375 w 529672"/>
                      <a:gd name="connsiteY13" fmla="*/ 578802 h 765175"/>
                      <a:gd name="connsiteX14" fmla="*/ 508843 w 529672"/>
                      <a:gd name="connsiteY14" fmla="*/ 430225 h 765175"/>
                      <a:gd name="connsiteX15" fmla="*/ 450854 w 529672"/>
                      <a:gd name="connsiteY15" fmla="*/ 200966 h 765175"/>
                      <a:gd name="connsiteX0" fmla="*/ 450854 w 529672"/>
                      <a:gd name="connsiteY0" fmla="*/ 116518 h 680727"/>
                      <a:gd name="connsiteX1" fmla="*/ 427588 w 529672"/>
                      <a:gd name="connsiteY1" fmla="*/ 288905 h 680727"/>
                      <a:gd name="connsiteX2" fmla="*/ 384332 w 529672"/>
                      <a:gd name="connsiteY2" fmla="*/ 375538 h 680727"/>
                      <a:gd name="connsiteX3" fmla="*/ 333986 w 529672"/>
                      <a:gd name="connsiteY3" fmla="*/ 280048 h 680727"/>
                      <a:gd name="connsiteX4" fmla="*/ 376639 w 529672"/>
                      <a:gd name="connsiteY4" fmla="*/ 107144 h 680727"/>
                      <a:gd name="connsiteX5" fmla="*/ 221576 w 529672"/>
                      <a:gd name="connsiteY5" fmla="*/ 40276 h 680727"/>
                      <a:gd name="connsiteX6" fmla="*/ 277652 w 529672"/>
                      <a:gd name="connsiteY6" fmla="*/ 7529 h 680727"/>
                      <a:gd name="connsiteX7" fmla="*/ 148200 w 529672"/>
                      <a:gd name="connsiteY7" fmla="*/ 279639 h 680727"/>
                      <a:gd name="connsiteX8" fmla="*/ 132916 w 529672"/>
                      <a:gd name="connsiteY8" fmla="*/ 187662 h 680727"/>
                      <a:gd name="connsiteX9" fmla="*/ 39674 w 529672"/>
                      <a:gd name="connsiteY9" fmla="*/ 112925 h 680727"/>
                      <a:gd name="connsiteX10" fmla="*/ 33929 w 529672"/>
                      <a:gd name="connsiteY10" fmla="*/ 329704 h 680727"/>
                      <a:gd name="connsiteX11" fmla="*/ 5 w 529672"/>
                      <a:gd name="connsiteY11" fmla="*/ 467003 h 680727"/>
                      <a:gd name="connsiteX12" fmla="*/ 245238 w 529672"/>
                      <a:gd name="connsiteY12" fmla="*/ 680165 h 680727"/>
                      <a:gd name="connsiteX13" fmla="*/ 521375 w 529672"/>
                      <a:gd name="connsiteY13" fmla="*/ 494354 h 680727"/>
                      <a:gd name="connsiteX14" fmla="*/ 508843 w 529672"/>
                      <a:gd name="connsiteY14" fmla="*/ 345777 h 680727"/>
                      <a:gd name="connsiteX15" fmla="*/ 450854 w 529672"/>
                      <a:gd name="connsiteY15" fmla="*/ 116518 h 680727"/>
                      <a:gd name="connsiteX0" fmla="*/ 450854 w 529672"/>
                      <a:gd name="connsiteY0" fmla="*/ 205193 h 769402"/>
                      <a:gd name="connsiteX1" fmla="*/ 427588 w 529672"/>
                      <a:gd name="connsiteY1" fmla="*/ 377580 h 769402"/>
                      <a:gd name="connsiteX2" fmla="*/ 384332 w 529672"/>
                      <a:gd name="connsiteY2" fmla="*/ 464213 h 769402"/>
                      <a:gd name="connsiteX3" fmla="*/ 333986 w 529672"/>
                      <a:gd name="connsiteY3" fmla="*/ 368723 h 769402"/>
                      <a:gd name="connsiteX4" fmla="*/ 376639 w 529672"/>
                      <a:gd name="connsiteY4" fmla="*/ 195819 h 769402"/>
                      <a:gd name="connsiteX5" fmla="*/ 281473 w 529672"/>
                      <a:gd name="connsiteY5" fmla="*/ 0 h 769402"/>
                      <a:gd name="connsiteX6" fmla="*/ 277652 w 529672"/>
                      <a:gd name="connsiteY6" fmla="*/ 96204 h 769402"/>
                      <a:gd name="connsiteX7" fmla="*/ 148200 w 529672"/>
                      <a:gd name="connsiteY7" fmla="*/ 368314 h 769402"/>
                      <a:gd name="connsiteX8" fmla="*/ 132916 w 529672"/>
                      <a:gd name="connsiteY8" fmla="*/ 276337 h 769402"/>
                      <a:gd name="connsiteX9" fmla="*/ 39674 w 529672"/>
                      <a:gd name="connsiteY9" fmla="*/ 201600 h 769402"/>
                      <a:gd name="connsiteX10" fmla="*/ 33929 w 529672"/>
                      <a:gd name="connsiteY10" fmla="*/ 418379 h 769402"/>
                      <a:gd name="connsiteX11" fmla="*/ 5 w 529672"/>
                      <a:gd name="connsiteY11" fmla="*/ 555678 h 769402"/>
                      <a:gd name="connsiteX12" fmla="*/ 245238 w 529672"/>
                      <a:gd name="connsiteY12" fmla="*/ 768840 h 769402"/>
                      <a:gd name="connsiteX13" fmla="*/ 521375 w 529672"/>
                      <a:gd name="connsiteY13" fmla="*/ 583029 h 769402"/>
                      <a:gd name="connsiteX14" fmla="*/ 508843 w 529672"/>
                      <a:gd name="connsiteY14" fmla="*/ 434452 h 769402"/>
                      <a:gd name="connsiteX15" fmla="*/ 450854 w 529672"/>
                      <a:gd name="connsiteY15" fmla="*/ 205193 h 769402"/>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107853 h 672062"/>
                      <a:gd name="connsiteX1" fmla="*/ 427588 w 529672"/>
                      <a:gd name="connsiteY1" fmla="*/ 280240 h 672062"/>
                      <a:gd name="connsiteX2" fmla="*/ 384332 w 529672"/>
                      <a:gd name="connsiteY2" fmla="*/ 366873 h 672062"/>
                      <a:gd name="connsiteX3" fmla="*/ 333986 w 529672"/>
                      <a:gd name="connsiteY3" fmla="*/ 271383 h 672062"/>
                      <a:gd name="connsiteX4" fmla="*/ 376639 w 529672"/>
                      <a:gd name="connsiteY4" fmla="*/ 98479 h 672062"/>
                      <a:gd name="connsiteX5" fmla="*/ 227772 w 529672"/>
                      <a:gd name="connsiteY5" fmla="*/ 2016 h 672062"/>
                      <a:gd name="connsiteX6" fmla="*/ 209494 w 529672"/>
                      <a:gd name="connsiteY6" fmla="*/ 184891 h 672062"/>
                      <a:gd name="connsiteX7" fmla="*/ 148200 w 529672"/>
                      <a:gd name="connsiteY7" fmla="*/ 270974 h 672062"/>
                      <a:gd name="connsiteX8" fmla="*/ 132916 w 529672"/>
                      <a:gd name="connsiteY8" fmla="*/ 178997 h 672062"/>
                      <a:gd name="connsiteX9" fmla="*/ 39674 w 529672"/>
                      <a:gd name="connsiteY9" fmla="*/ 104260 h 672062"/>
                      <a:gd name="connsiteX10" fmla="*/ 33929 w 529672"/>
                      <a:gd name="connsiteY10" fmla="*/ 321039 h 672062"/>
                      <a:gd name="connsiteX11" fmla="*/ 5 w 529672"/>
                      <a:gd name="connsiteY11" fmla="*/ 458338 h 672062"/>
                      <a:gd name="connsiteX12" fmla="*/ 245238 w 529672"/>
                      <a:gd name="connsiteY12" fmla="*/ 671500 h 672062"/>
                      <a:gd name="connsiteX13" fmla="*/ 521375 w 529672"/>
                      <a:gd name="connsiteY13" fmla="*/ 485689 h 672062"/>
                      <a:gd name="connsiteX14" fmla="*/ 508843 w 529672"/>
                      <a:gd name="connsiteY14" fmla="*/ 337112 h 672062"/>
                      <a:gd name="connsiteX15" fmla="*/ 450854 w 529672"/>
                      <a:gd name="connsiteY15" fmla="*/ 107853 h 672062"/>
                      <a:gd name="connsiteX0" fmla="*/ 450854 w 529672"/>
                      <a:gd name="connsiteY0" fmla="*/ 105854 h 670063"/>
                      <a:gd name="connsiteX1" fmla="*/ 427588 w 529672"/>
                      <a:gd name="connsiteY1" fmla="*/ 278241 h 670063"/>
                      <a:gd name="connsiteX2" fmla="*/ 384332 w 529672"/>
                      <a:gd name="connsiteY2" fmla="*/ 364874 h 670063"/>
                      <a:gd name="connsiteX3" fmla="*/ 333986 w 529672"/>
                      <a:gd name="connsiteY3" fmla="*/ 269384 h 670063"/>
                      <a:gd name="connsiteX4" fmla="*/ 327069 w 529672"/>
                      <a:gd name="connsiteY4" fmla="*/ 172583 h 670063"/>
                      <a:gd name="connsiteX5" fmla="*/ 227772 w 529672"/>
                      <a:gd name="connsiteY5" fmla="*/ 17 h 670063"/>
                      <a:gd name="connsiteX6" fmla="*/ 209494 w 529672"/>
                      <a:gd name="connsiteY6" fmla="*/ 182892 h 670063"/>
                      <a:gd name="connsiteX7" fmla="*/ 148200 w 529672"/>
                      <a:gd name="connsiteY7" fmla="*/ 268975 h 670063"/>
                      <a:gd name="connsiteX8" fmla="*/ 132916 w 529672"/>
                      <a:gd name="connsiteY8" fmla="*/ 176998 h 670063"/>
                      <a:gd name="connsiteX9" fmla="*/ 39674 w 529672"/>
                      <a:gd name="connsiteY9" fmla="*/ 102261 h 670063"/>
                      <a:gd name="connsiteX10" fmla="*/ 33929 w 529672"/>
                      <a:gd name="connsiteY10" fmla="*/ 319040 h 670063"/>
                      <a:gd name="connsiteX11" fmla="*/ 5 w 529672"/>
                      <a:gd name="connsiteY11" fmla="*/ 456339 h 670063"/>
                      <a:gd name="connsiteX12" fmla="*/ 245238 w 529672"/>
                      <a:gd name="connsiteY12" fmla="*/ 669501 h 670063"/>
                      <a:gd name="connsiteX13" fmla="*/ 521375 w 529672"/>
                      <a:gd name="connsiteY13" fmla="*/ 483690 h 670063"/>
                      <a:gd name="connsiteX14" fmla="*/ 508843 w 529672"/>
                      <a:gd name="connsiteY14" fmla="*/ 335113 h 670063"/>
                      <a:gd name="connsiteX15" fmla="*/ 450854 w 529672"/>
                      <a:gd name="connsiteY15" fmla="*/ 105854 h 670063"/>
                      <a:gd name="connsiteX0" fmla="*/ 450854 w 529672"/>
                      <a:gd name="connsiteY0" fmla="*/ 105862 h 670071"/>
                      <a:gd name="connsiteX1" fmla="*/ 427588 w 529672"/>
                      <a:gd name="connsiteY1" fmla="*/ 278249 h 670071"/>
                      <a:gd name="connsiteX2" fmla="*/ 384332 w 529672"/>
                      <a:gd name="connsiteY2" fmla="*/ 364882 h 670071"/>
                      <a:gd name="connsiteX3" fmla="*/ 333986 w 529672"/>
                      <a:gd name="connsiteY3" fmla="*/ 269392 h 670071"/>
                      <a:gd name="connsiteX4" fmla="*/ 327069 w 529672"/>
                      <a:gd name="connsiteY4" fmla="*/ 172591 h 670071"/>
                      <a:gd name="connsiteX5" fmla="*/ 227772 w 529672"/>
                      <a:gd name="connsiteY5" fmla="*/ 25 h 670071"/>
                      <a:gd name="connsiteX6" fmla="*/ 209494 w 529672"/>
                      <a:gd name="connsiteY6" fmla="*/ 182900 h 670071"/>
                      <a:gd name="connsiteX7" fmla="*/ 148200 w 529672"/>
                      <a:gd name="connsiteY7" fmla="*/ 268983 h 670071"/>
                      <a:gd name="connsiteX8" fmla="*/ 132916 w 529672"/>
                      <a:gd name="connsiteY8" fmla="*/ 177006 h 670071"/>
                      <a:gd name="connsiteX9" fmla="*/ 39674 w 529672"/>
                      <a:gd name="connsiteY9" fmla="*/ 102269 h 670071"/>
                      <a:gd name="connsiteX10" fmla="*/ 33929 w 529672"/>
                      <a:gd name="connsiteY10" fmla="*/ 319048 h 670071"/>
                      <a:gd name="connsiteX11" fmla="*/ 5 w 529672"/>
                      <a:gd name="connsiteY11" fmla="*/ 456347 h 670071"/>
                      <a:gd name="connsiteX12" fmla="*/ 245238 w 529672"/>
                      <a:gd name="connsiteY12" fmla="*/ 669509 h 670071"/>
                      <a:gd name="connsiteX13" fmla="*/ 521375 w 529672"/>
                      <a:gd name="connsiteY13" fmla="*/ 483698 h 670071"/>
                      <a:gd name="connsiteX14" fmla="*/ 508843 w 529672"/>
                      <a:gd name="connsiteY14" fmla="*/ 335121 h 670071"/>
                      <a:gd name="connsiteX15" fmla="*/ 450854 w 529672"/>
                      <a:gd name="connsiteY15" fmla="*/ 105862 h 670071"/>
                      <a:gd name="connsiteX0" fmla="*/ 450854 w 529672"/>
                      <a:gd name="connsiteY0" fmla="*/ 72036 h 636245"/>
                      <a:gd name="connsiteX1" fmla="*/ 427588 w 529672"/>
                      <a:gd name="connsiteY1" fmla="*/ 244423 h 636245"/>
                      <a:gd name="connsiteX2" fmla="*/ 384332 w 529672"/>
                      <a:gd name="connsiteY2" fmla="*/ 331056 h 636245"/>
                      <a:gd name="connsiteX3" fmla="*/ 333986 w 529672"/>
                      <a:gd name="connsiteY3" fmla="*/ 235566 h 636245"/>
                      <a:gd name="connsiteX4" fmla="*/ 327069 w 529672"/>
                      <a:gd name="connsiteY4" fmla="*/ 138765 h 636245"/>
                      <a:gd name="connsiteX5" fmla="*/ 190595 w 529672"/>
                      <a:gd name="connsiteY5" fmla="*/ 22 h 636245"/>
                      <a:gd name="connsiteX6" fmla="*/ 209494 w 529672"/>
                      <a:gd name="connsiteY6" fmla="*/ 149074 h 636245"/>
                      <a:gd name="connsiteX7" fmla="*/ 148200 w 529672"/>
                      <a:gd name="connsiteY7" fmla="*/ 235157 h 636245"/>
                      <a:gd name="connsiteX8" fmla="*/ 132916 w 529672"/>
                      <a:gd name="connsiteY8" fmla="*/ 143180 h 636245"/>
                      <a:gd name="connsiteX9" fmla="*/ 39674 w 529672"/>
                      <a:gd name="connsiteY9" fmla="*/ 68443 h 636245"/>
                      <a:gd name="connsiteX10" fmla="*/ 33929 w 529672"/>
                      <a:gd name="connsiteY10" fmla="*/ 285222 h 636245"/>
                      <a:gd name="connsiteX11" fmla="*/ 5 w 529672"/>
                      <a:gd name="connsiteY11" fmla="*/ 422521 h 636245"/>
                      <a:gd name="connsiteX12" fmla="*/ 245238 w 529672"/>
                      <a:gd name="connsiteY12" fmla="*/ 635683 h 636245"/>
                      <a:gd name="connsiteX13" fmla="*/ 521375 w 529672"/>
                      <a:gd name="connsiteY13" fmla="*/ 449872 h 636245"/>
                      <a:gd name="connsiteX14" fmla="*/ 508843 w 529672"/>
                      <a:gd name="connsiteY14" fmla="*/ 301295 h 636245"/>
                      <a:gd name="connsiteX15" fmla="*/ 450854 w 529672"/>
                      <a:gd name="connsiteY15" fmla="*/ 72036 h 636245"/>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8200 w 529672"/>
                      <a:gd name="connsiteY7" fmla="*/ 235259 h 636347"/>
                      <a:gd name="connsiteX8" fmla="*/ 132916 w 529672"/>
                      <a:gd name="connsiteY8" fmla="*/ 143282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32916 w 529672"/>
                      <a:gd name="connsiteY8" fmla="*/ 143282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1740 w 529672"/>
                      <a:gd name="connsiteY9" fmla="*/ 18058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7936 w 529672"/>
                      <a:gd name="connsiteY9" fmla="*/ 17001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7936 w 529672"/>
                      <a:gd name="connsiteY9" fmla="*/ 17001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15743 w 529672"/>
                      <a:gd name="connsiteY0" fmla="*/ 113798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15743 w 529672"/>
                      <a:gd name="connsiteY15" fmla="*/ 113798 h 637842"/>
                      <a:gd name="connsiteX0" fmla="*/ 403350 w 529672"/>
                      <a:gd name="connsiteY0" fmla="*/ 113798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03350 w 529672"/>
                      <a:gd name="connsiteY15" fmla="*/ 113798 h 637842"/>
                      <a:gd name="connsiteX0" fmla="*/ 403350 w 529672"/>
                      <a:gd name="connsiteY0" fmla="*/ 112474 h 636518"/>
                      <a:gd name="connsiteX1" fmla="*/ 427588 w 529672"/>
                      <a:gd name="connsiteY1" fmla="*/ 244696 h 636518"/>
                      <a:gd name="connsiteX2" fmla="*/ 384332 w 529672"/>
                      <a:gd name="connsiteY2" fmla="*/ 331329 h 636518"/>
                      <a:gd name="connsiteX3" fmla="*/ 333986 w 529672"/>
                      <a:gd name="connsiteY3" fmla="*/ 235839 h 636518"/>
                      <a:gd name="connsiteX4" fmla="*/ 190595 w 529672"/>
                      <a:gd name="connsiteY4" fmla="*/ 295 h 636518"/>
                      <a:gd name="connsiteX5" fmla="*/ 203297 w 529672"/>
                      <a:gd name="connsiteY5" fmla="*/ 189513 h 636518"/>
                      <a:gd name="connsiteX6" fmla="*/ 144069 w 529672"/>
                      <a:gd name="connsiteY6" fmla="*/ 339012 h 636518"/>
                      <a:gd name="connsiteX7" fmla="*/ 108131 w 529672"/>
                      <a:gd name="connsiteY7" fmla="*/ 228011 h 636518"/>
                      <a:gd name="connsiteX8" fmla="*/ 47936 w 529672"/>
                      <a:gd name="connsiteY8" fmla="*/ 170186 h 636518"/>
                      <a:gd name="connsiteX9" fmla="*/ 33929 w 529672"/>
                      <a:gd name="connsiteY9" fmla="*/ 285495 h 636518"/>
                      <a:gd name="connsiteX10" fmla="*/ 5 w 529672"/>
                      <a:gd name="connsiteY10" fmla="*/ 422794 h 636518"/>
                      <a:gd name="connsiteX11" fmla="*/ 245238 w 529672"/>
                      <a:gd name="connsiteY11" fmla="*/ 635956 h 636518"/>
                      <a:gd name="connsiteX12" fmla="*/ 521375 w 529672"/>
                      <a:gd name="connsiteY12" fmla="*/ 450145 h 636518"/>
                      <a:gd name="connsiteX13" fmla="*/ 508843 w 529672"/>
                      <a:gd name="connsiteY13" fmla="*/ 301568 h 636518"/>
                      <a:gd name="connsiteX14" fmla="*/ 403350 w 529672"/>
                      <a:gd name="connsiteY14" fmla="*/ 112474 h 636518"/>
                      <a:gd name="connsiteX0" fmla="*/ 403350 w 529672"/>
                      <a:gd name="connsiteY0" fmla="*/ 112844 h 636888"/>
                      <a:gd name="connsiteX1" fmla="*/ 427588 w 529672"/>
                      <a:gd name="connsiteY1" fmla="*/ 245066 h 636888"/>
                      <a:gd name="connsiteX2" fmla="*/ 384332 w 529672"/>
                      <a:gd name="connsiteY2" fmla="*/ 331699 h 636888"/>
                      <a:gd name="connsiteX3" fmla="*/ 321593 w 529672"/>
                      <a:gd name="connsiteY3" fmla="*/ 134739 h 636888"/>
                      <a:gd name="connsiteX4" fmla="*/ 190595 w 529672"/>
                      <a:gd name="connsiteY4" fmla="*/ 665 h 636888"/>
                      <a:gd name="connsiteX5" fmla="*/ 203297 w 529672"/>
                      <a:gd name="connsiteY5" fmla="*/ 189883 h 636888"/>
                      <a:gd name="connsiteX6" fmla="*/ 144069 w 529672"/>
                      <a:gd name="connsiteY6" fmla="*/ 339382 h 636888"/>
                      <a:gd name="connsiteX7" fmla="*/ 108131 w 529672"/>
                      <a:gd name="connsiteY7" fmla="*/ 228381 h 636888"/>
                      <a:gd name="connsiteX8" fmla="*/ 47936 w 529672"/>
                      <a:gd name="connsiteY8" fmla="*/ 170556 h 636888"/>
                      <a:gd name="connsiteX9" fmla="*/ 33929 w 529672"/>
                      <a:gd name="connsiteY9" fmla="*/ 285865 h 636888"/>
                      <a:gd name="connsiteX10" fmla="*/ 5 w 529672"/>
                      <a:gd name="connsiteY10" fmla="*/ 423164 h 636888"/>
                      <a:gd name="connsiteX11" fmla="*/ 245238 w 529672"/>
                      <a:gd name="connsiteY11" fmla="*/ 636326 h 636888"/>
                      <a:gd name="connsiteX12" fmla="*/ 521375 w 529672"/>
                      <a:gd name="connsiteY12" fmla="*/ 450515 h 636888"/>
                      <a:gd name="connsiteX13" fmla="*/ 508843 w 529672"/>
                      <a:gd name="connsiteY13" fmla="*/ 301938 h 636888"/>
                      <a:gd name="connsiteX14" fmla="*/ 403350 w 529672"/>
                      <a:gd name="connsiteY14" fmla="*/ 112844 h 636888"/>
                      <a:gd name="connsiteX0" fmla="*/ 403350 w 529672"/>
                      <a:gd name="connsiteY0" fmla="*/ 112844 h 636888"/>
                      <a:gd name="connsiteX1" fmla="*/ 427588 w 529672"/>
                      <a:gd name="connsiteY1" fmla="*/ 245066 h 636888"/>
                      <a:gd name="connsiteX2" fmla="*/ 384332 w 529672"/>
                      <a:gd name="connsiteY2" fmla="*/ 331699 h 636888"/>
                      <a:gd name="connsiteX3" fmla="*/ 321593 w 529672"/>
                      <a:gd name="connsiteY3" fmla="*/ 134739 h 636888"/>
                      <a:gd name="connsiteX4" fmla="*/ 190595 w 529672"/>
                      <a:gd name="connsiteY4" fmla="*/ 665 h 636888"/>
                      <a:gd name="connsiteX5" fmla="*/ 203297 w 529672"/>
                      <a:gd name="connsiteY5" fmla="*/ 189883 h 636888"/>
                      <a:gd name="connsiteX6" fmla="*/ 144069 w 529672"/>
                      <a:gd name="connsiteY6" fmla="*/ 339382 h 636888"/>
                      <a:gd name="connsiteX7" fmla="*/ 108131 w 529672"/>
                      <a:gd name="connsiteY7" fmla="*/ 228381 h 636888"/>
                      <a:gd name="connsiteX8" fmla="*/ 47936 w 529672"/>
                      <a:gd name="connsiteY8" fmla="*/ 170556 h 636888"/>
                      <a:gd name="connsiteX9" fmla="*/ 33929 w 529672"/>
                      <a:gd name="connsiteY9" fmla="*/ 285865 h 636888"/>
                      <a:gd name="connsiteX10" fmla="*/ 5 w 529672"/>
                      <a:gd name="connsiteY10" fmla="*/ 423164 h 636888"/>
                      <a:gd name="connsiteX11" fmla="*/ 245238 w 529672"/>
                      <a:gd name="connsiteY11" fmla="*/ 636326 h 636888"/>
                      <a:gd name="connsiteX12" fmla="*/ 521375 w 529672"/>
                      <a:gd name="connsiteY12" fmla="*/ 450515 h 636888"/>
                      <a:gd name="connsiteX13" fmla="*/ 508843 w 529672"/>
                      <a:gd name="connsiteY13" fmla="*/ 301938 h 636888"/>
                      <a:gd name="connsiteX14" fmla="*/ 403350 w 529672"/>
                      <a:gd name="connsiteY14" fmla="*/ 112844 h 636888"/>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8649"/>
                      <a:gd name="connsiteY0" fmla="*/ 113128 h 637172"/>
                      <a:gd name="connsiteX1" fmla="*/ 427588 w 528649"/>
                      <a:gd name="connsiteY1" fmla="*/ 245350 h 637172"/>
                      <a:gd name="connsiteX2" fmla="*/ 384332 w 528649"/>
                      <a:gd name="connsiteY2" fmla="*/ 331983 h 637172"/>
                      <a:gd name="connsiteX3" fmla="*/ 321593 w 528649"/>
                      <a:gd name="connsiteY3" fmla="*/ 135023 h 637172"/>
                      <a:gd name="connsiteX4" fmla="*/ 190595 w 528649"/>
                      <a:gd name="connsiteY4" fmla="*/ 949 h 637172"/>
                      <a:gd name="connsiteX5" fmla="*/ 203297 w 528649"/>
                      <a:gd name="connsiteY5" fmla="*/ 190167 h 637172"/>
                      <a:gd name="connsiteX6" fmla="*/ 144069 w 528649"/>
                      <a:gd name="connsiteY6" fmla="*/ 339666 h 637172"/>
                      <a:gd name="connsiteX7" fmla="*/ 108131 w 528649"/>
                      <a:gd name="connsiteY7" fmla="*/ 228665 h 637172"/>
                      <a:gd name="connsiteX8" fmla="*/ 47936 w 528649"/>
                      <a:gd name="connsiteY8" fmla="*/ 170840 h 637172"/>
                      <a:gd name="connsiteX9" fmla="*/ 33929 w 528649"/>
                      <a:gd name="connsiteY9" fmla="*/ 286149 h 637172"/>
                      <a:gd name="connsiteX10" fmla="*/ 5 w 528649"/>
                      <a:gd name="connsiteY10" fmla="*/ 423448 h 637172"/>
                      <a:gd name="connsiteX11" fmla="*/ 245238 w 528649"/>
                      <a:gd name="connsiteY11" fmla="*/ 636610 h 637172"/>
                      <a:gd name="connsiteX12" fmla="*/ 521375 w 528649"/>
                      <a:gd name="connsiteY12" fmla="*/ 450799 h 637172"/>
                      <a:gd name="connsiteX13" fmla="*/ 508843 w 528649"/>
                      <a:gd name="connsiteY13" fmla="*/ 302222 h 637172"/>
                      <a:gd name="connsiteX14" fmla="*/ 403350 w 528649"/>
                      <a:gd name="connsiteY14" fmla="*/ 113128 h 637172"/>
                      <a:gd name="connsiteX0" fmla="*/ 403350 w 532323"/>
                      <a:gd name="connsiteY0" fmla="*/ 113128 h 637172"/>
                      <a:gd name="connsiteX1" fmla="*/ 427588 w 532323"/>
                      <a:gd name="connsiteY1" fmla="*/ 245350 h 637172"/>
                      <a:gd name="connsiteX2" fmla="*/ 384332 w 532323"/>
                      <a:gd name="connsiteY2" fmla="*/ 331983 h 637172"/>
                      <a:gd name="connsiteX3" fmla="*/ 321593 w 532323"/>
                      <a:gd name="connsiteY3" fmla="*/ 135023 h 637172"/>
                      <a:gd name="connsiteX4" fmla="*/ 190595 w 532323"/>
                      <a:gd name="connsiteY4" fmla="*/ 949 h 637172"/>
                      <a:gd name="connsiteX5" fmla="*/ 203297 w 532323"/>
                      <a:gd name="connsiteY5" fmla="*/ 190167 h 637172"/>
                      <a:gd name="connsiteX6" fmla="*/ 144069 w 532323"/>
                      <a:gd name="connsiteY6" fmla="*/ 339666 h 637172"/>
                      <a:gd name="connsiteX7" fmla="*/ 108131 w 532323"/>
                      <a:gd name="connsiteY7" fmla="*/ 228665 h 637172"/>
                      <a:gd name="connsiteX8" fmla="*/ 47936 w 532323"/>
                      <a:gd name="connsiteY8" fmla="*/ 170840 h 637172"/>
                      <a:gd name="connsiteX9" fmla="*/ 33929 w 532323"/>
                      <a:gd name="connsiteY9" fmla="*/ 286149 h 637172"/>
                      <a:gd name="connsiteX10" fmla="*/ 5 w 532323"/>
                      <a:gd name="connsiteY10" fmla="*/ 423448 h 637172"/>
                      <a:gd name="connsiteX11" fmla="*/ 245238 w 532323"/>
                      <a:gd name="connsiteY11" fmla="*/ 636610 h 637172"/>
                      <a:gd name="connsiteX12" fmla="*/ 521375 w 532323"/>
                      <a:gd name="connsiteY12" fmla="*/ 450799 h 637172"/>
                      <a:gd name="connsiteX13" fmla="*/ 519170 w 532323"/>
                      <a:gd name="connsiteY13" fmla="*/ 317020 h 637172"/>
                      <a:gd name="connsiteX14" fmla="*/ 403350 w 532323"/>
                      <a:gd name="connsiteY14" fmla="*/ 113128 h 637172"/>
                      <a:gd name="connsiteX0" fmla="*/ 448788 w 530733"/>
                      <a:gd name="connsiteY0" fmla="*/ 136382 h 637172"/>
                      <a:gd name="connsiteX1" fmla="*/ 427588 w 530733"/>
                      <a:gd name="connsiteY1" fmla="*/ 245350 h 637172"/>
                      <a:gd name="connsiteX2" fmla="*/ 384332 w 530733"/>
                      <a:gd name="connsiteY2" fmla="*/ 331983 h 637172"/>
                      <a:gd name="connsiteX3" fmla="*/ 321593 w 530733"/>
                      <a:gd name="connsiteY3" fmla="*/ 135023 h 637172"/>
                      <a:gd name="connsiteX4" fmla="*/ 190595 w 530733"/>
                      <a:gd name="connsiteY4" fmla="*/ 949 h 637172"/>
                      <a:gd name="connsiteX5" fmla="*/ 203297 w 530733"/>
                      <a:gd name="connsiteY5" fmla="*/ 190167 h 637172"/>
                      <a:gd name="connsiteX6" fmla="*/ 144069 w 530733"/>
                      <a:gd name="connsiteY6" fmla="*/ 339666 h 637172"/>
                      <a:gd name="connsiteX7" fmla="*/ 108131 w 530733"/>
                      <a:gd name="connsiteY7" fmla="*/ 228665 h 637172"/>
                      <a:gd name="connsiteX8" fmla="*/ 47936 w 530733"/>
                      <a:gd name="connsiteY8" fmla="*/ 170840 h 637172"/>
                      <a:gd name="connsiteX9" fmla="*/ 33929 w 530733"/>
                      <a:gd name="connsiteY9" fmla="*/ 286149 h 637172"/>
                      <a:gd name="connsiteX10" fmla="*/ 5 w 530733"/>
                      <a:gd name="connsiteY10" fmla="*/ 423448 h 637172"/>
                      <a:gd name="connsiteX11" fmla="*/ 245238 w 530733"/>
                      <a:gd name="connsiteY11" fmla="*/ 636610 h 637172"/>
                      <a:gd name="connsiteX12" fmla="*/ 521375 w 530733"/>
                      <a:gd name="connsiteY12" fmla="*/ 450799 h 637172"/>
                      <a:gd name="connsiteX13" fmla="*/ 519170 w 530733"/>
                      <a:gd name="connsiteY13" fmla="*/ 317020 h 637172"/>
                      <a:gd name="connsiteX14" fmla="*/ 448788 w 530733"/>
                      <a:gd name="connsiteY14" fmla="*/ 136382 h 637172"/>
                      <a:gd name="connsiteX0" fmla="*/ 448788 w 530733"/>
                      <a:gd name="connsiteY0" fmla="*/ 136028 h 636818"/>
                      <a:gd name="connsiteX1" fmla="*/ 427588 w 530733"/>
                      <a:gd name="connsiteY1" fmla="*/ 244996 h 636818"/>
                      <a:gd name="connsiteX2" fmla="*/ 374005 w 530733"/>
                      <a:gd name="connsiteY2" fmla="*/ 261868 h 636818"/>
                      <a:gd name="connsiteX3" fmla="*/ 321593 w 530733"/>
                      <a:gd name="connsiteY3" fmla="*/ 134669 h 636818"/>
                      <a:gd name="connsiteX4" fmla="*/ 190595 w 530733"/>
                      <a:gd name="connsiteY4" fmla="*/ 595 h 636818"/>
                      <a:gd name="connsiteX5" fmla="*/ 203297 w 530733"/>
                      <a:gd name="connsiteY5" fmla="*/ 189813 h 636818"/>
                      <a:gd name="connsiteX6" fmla="*/ 144069 w 530733"/>
                      <a:gd name="connsiteY6" fmla="*/ 339312 h 636818"/>
                      <a:gd name="connsiteX7" fmla="*/ 108131 w 530733"/>
                      <a:gd name="connsiteY7" fmla="*/ 228311 h 636818"/>
                      <a:gd name="connsiteX8" fmla="*/ 47936 w 530733"/>
                      <a:gd name="connsiteY8" fmla="*/ 170486 h 636818"/>
                      <a:gd name="connsiteX9" fmla="*/ 33929 w 530733"/>
                      <a:gd name="connsiteY9" fmla="*/ 285795 h 636818"/>
                      <a:gd name="connsiteX10" fmla="*/ 5 w 530733"/>
                      <a:gd name="connsiteY10" fmla="*/ 423094 h 636818"/>
                      <a:gd name="connsiteX11" fmla="*/ 245238 w 530733"/>
                      <a:gd name="connsiteY11" fmla="*/ 636256 h 636818"/>
                      <a:gd name="connsiteX12" fmla="*/ 521375 w 530733"/>
                      <a:gd name="connsiteY12" fmla="*/ 450445 h 636818"/>
                      <a:gd name="connsiteX13" fmla="*/ 519170 w 530733"/>
                      <a:gd name="connsiteY13" fmla="*/ 316666 h 636818"/>
                      <a:gd name="connsiteX14" fmla="*/ 448788 w 530733"/>
                      <a:gd name="connsiteY14" fmla="*/ 136028 h 636818"/>
                      <a:gd name="connsiteX0" fmla="*/ 448788 w 530733"/>
                      <a:gd name="connsiteY0" fmla="*/ 136954 h 637744"/>
                      <a:gd name="connsiteX1" fmla="*/ 427588 w 530733"/>
                      <a:gd name="connsiteY1" fmla="*/ 245922 h 637744"/>
                      <a:gd name="connsiteX2" fmla="*/ 374005 w 530733"/>
                      <a:gd name="connsiteY2" fmla="*/ 262794 h 637744"/>
                      <a:gd name="connsiteX3" fmla="*/ 305070 w 530733"/>
                      <a:gd name="connsiteY3" fmla="*/ 110228 h 637744"/>
                      <a:gd name="connsiteX4" fmla="*/ 190595 w 530733"/>
                      <a:gd name="connsiteY4" fmla="*/ 1521 h 637744"/>
                      <a:gd name="connsiteX5" fmla="*/ 203297 w 530733"/>
                      <a:gd name="connsiteY5" fmla="*/ 190739 h 637744"/>
                      <a:gd name="connsiteX6" fmla="*/ 144069 w 530733"/>
                      <a:gd name="connsiteY6" fmla="*/ 340238 h 637744"/>
                      <a:gd name="connsiteX7" fmla="*/ 108131 w 530733"/>
                      <a:gd name="connsiteY7" fmla="*/ 229237 h 637744"/>
                      <a:gd name="connsiteX8" fmla="*/ 47936 w 530733"/>
                      <a:gd name="connsiteY8" fmla="*/ 171412 h 637744"/>
                      <a:gd name="connsiteX9" fmla="*/ 33929 w 530733"/>
                      <a:gd name="connsiteY9" fmla="*/ 286721 h 637744"/>
                      <a:gd name="connsiteX10" fmla="*/ 5 w 530733"/>
                      <a:gd name="connsiteY10" fmla="*/ 424020 h 637744"/>
                      <a:gd name="connsiteX11" fmla="*/ 245238 w 530733"/>
                      <a:gd name="connsiteY11" fmla="*/ 637182 h 637744"/>
                      <a:gd name="connsiteX12" fmla="*/ 521375 w 530733"/>
                      <a:gd name="connsiteY12" fmla="*/ 451371 h 637744"/>
                      <a:gd name="connsiteX13" fmla="*/ 519170 w 530733"/>
                      <a:gd name="connsiteY13" fmla="*/ 317592 h 637744"/>
                      <a:gd name="connsiteX14" fmla="*/ 448788 w 530733"/>
                      <a:gd name="connsiteY14" fmla="*/ 136954 h 637744"/>
                      <a:gd name="connsiteX0" fmla="*/ 448788 w 530733"/>
                      <a:gd name="connsiteY0" fmla="*/ 136832 h 637622"/>
                      <a:gd name="connsiteX1" fmla="*/ 427588 w 530733"/>
                      <a:gd name="connsiteY1" fmla="*/ 245800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44069 w 530733"/>
                      <a:gd name="connsiteY6" fmla="*/ 340116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44069 w 530733"/>
                      <a:gd name="connsiteY6" fmla="*/ 340116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91608 w 530733"/>
                      <a:gd name="connsiteY7" fmla="*/ 243913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91608 w 530733"/>
                      <a:gd name="connsiteY7" fmla="*/ 243913 h 637622"/>
                      <a:gd name="connsiteX8" fmla="*/ 62393 w 530733"/>
                      <a:gd name="connsiteY8" fmla="*/ 154378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62166 w 544111"/>
                      <a:gd name="connsiteY0" fmla="*/ 136832 h 637622"/>
                      <a:gd name="connsiteX1" fmla="*/ 432705 w 544111"/>
                      <a:gd name="connsiteY1" fmla="*/ 195065 h 637622"/>
                      <a:gd name="connsiteX2" fmla="*/ 377056 w 544111"/>
                      <a:gd name="connsiteY2" fmla="*/ 214051 h 637622"/>
                      <a:gd name="connsiteX3" fmla="*/ 318448 w 544111"/>
                      <a:gd name="connsiteY3" fmla="*/ 110106 h 637622"/>
                      <a:gd name="connsiteX4" fmla="*/ 203973 w 544111"/>
                      <a:gd name="connsiteY4" fmla="*/ 1399 h 637622"/>
                      <a:gd name="connsiteX5" fmla="*/ 216675 w 544111"/>
                      <a:gd name="connsiteY5" fmla="*/ 190617 h 637622"/>
                      <a:gd name="connsiteX6" fmla="*/ 169840 w 544111"/>
                      <a:gd name="connsiteY6" fmla="*/ 285153 h 637622"/>
                      <a:gd name="connsiteX7" fmla="*/ 104986 w 544111"/>
                      <a:gd name="connsiteY7" fmla="*/ 243913 h 637622"/>
                      <a:gd name="connsiteX8" fmla="*/ 75771 w 544111"/>
                      <a:gd name="connsiteY8" fmla="*/ 154378 h 637622"/>
                      <a:gd name="connsiteX9" fmla="*/ 36979 w 544111"/>
                      <a:gd name="connsiteY9" fmla="*/ 276029 h 637622"/>
                      <a:gd name="connsiteX10" fmla="*/ 13383 w 544111"/>
                      <a:gd name="connsiteY10" fmla="*/ 423898 h 637622"/>
                      <a:gd name="connsiteX11" fmla="*/ 258616 w 544111"/>
                      <a:gd name="connsiteY11" fmla="*/ 637060 h 637622"/>
                      <a:gd name="connsiteX12" fmla="*/ 534753 w 544111"/>
                      <a:gd name="connsiteY12" fmla="*/ 451249 h 637622"/>
                      <a:gd name="connsiteX13" fmla="*/ 532548 w 544111"/>
                      <a:gd name="connsiteY13" fmla="*/ 317470 h 637622"/>
                      <a:gd name="connsiteX14" fmla="*/ 462166 w 544111"/>
                      <a:gd name="connsiteY14" fmla="*/ 136832 h 637622"/>
                      <a:gd name="connsiteX0" fmla="*/ 454010 w 535955"/>
                      <a:gd name="connsiteY0" fmla="*/ 136832 h 637622"/>
                      <a:gd name="connsiteX1" fmla="*/ 424549 w 535955"/>
                      <a:gd name="connsiteY1" fmla="*/ 195065 h 637622"/>
                      <a:gd name="connsiteX2" fmla="*/ 368900 w 535955"/>
                      <a:gd name="connsiteY2" fmla="*/ 214051 h 637622"/>
                      <a:gd name="connsiteX3" fmla="*/ 310292 w 535955"/>
                      <a:gd name="connsiteY3" fmla="*/ 110106 h 637622"/>
                      <a:gd name="connsiteX4" fmla="*/ 195817 w 535955"/>
                      <a:gd name="connsiteY4" fmla="*/ 1399 h 637622"/>
                      <a:gd name="connsiteX5" fmla="*/ 208519 w 535955"/>
                      <a:gd name="connsiteY5" fmla="*/ 190617 h 637622"/>
                      <a:gd name="connsiteX6" fmla="*/ 161684 w 535955"/>
                      <a:gd name="connsiteY6" fmla="*/ 285153 h 637622"/>
                      <a:gd name="connsiteX7" fmla="*/ 96830 w 535955"/>
                      <a:gd name="connsiteY7" fmla="*/ 243913 h 637622"/>
                      <a:gd name="connsiteX8" fmla="*/ 67615 w 535955"/>
                      <a:gd name="connsiteY8" fmla="*/ 154378 h 637622"/>
                      <a:gd name="connsiteX9" fmla="*/ 28823 w 535955"/>
                      <a:gd name="connsiteY9" fmla="*/ 276029 h 637622"/>
                      <a:gd name="connsiteX10" fmla="*/ 5227 w 535955"/>
                      <a:gd name="connsiteY10" fmla="*/ 423898 h 637622"/>
                      <a:gd name="connsiteX11" fmla="*/ 250460 w 535955"/>
                      <a:gd name="connsiteY11" fmla="*/ 637060 h 637622"/>
                      <a:gd name="connsiteX12" fmla="*/ 526597 w 535955"/>
                      <a:gd name="connsiteY12" fmla="*/ 451249 h 637622"/>
                      <a:gd name="connsiteX13" fmla="*/ 524392 w 535955"/>
                      <a:gd name="connsiteY13" fmla="*/ 317470 h 637622"/>
                      <a:gd name="connsiteX14" fmla="*/ 454010 w 535955"/>
                      <a:gd name="connsiteY14" fmla="*/ 136832 h 637622"/>
                      <a:gd name="connsiteX0" fmla="*/ 467618 w 549563"/>
                      <a:gd name="connsiteY0" fmla="*/ 136832 h 637622"/>
                      <a:gd name="connsiteX1" fmla="*/ 438157 w 549563"/>
                      <a:gd name="connsiteY1" fmla="*/ 195065 h 637622"/>
                      <a:gd name="connsiteX2" fmla="*/ 382508 w 549563"/>
                      <a:gd name="connsiteY2" fmla="*/ 214051 h 637622"/>
                      <a:gd name="connsiteX3" fmla="*/ 323900 w 549563"/>
                      <a:gd name="connsiteY3" fmla="*/ 110106 h 637622"/>
                      <a:gd name="connsiteX4" fmla="*/ 209425 w 549563"/>
                      <a:gd name="connsiteY4" fmla="*/ 1399 h 637622"/>
                      <a:gd name="connsiteX5" fmla="*/ 222127 w 549563"/>
                      <a:gd name="connsiteY5" fmla="*/ 190617 h 637622"/>
                      <a:gd name="connsiteX6" fmla="*/ 175292 w 549563"/>
                      <a:gd name="connsiteY6" fmla="*/ 285153 h 637622"/>
                      <a:gd name="connsiteX7" fmla="*/ 110438 w 549563"/>
                      <a:gd name="connsiteY7" fmla="*/ 243913 h 637622"/>
                      <a:gd name="connsiteX8" fmla="*/ 81223 w 549563"/>
                      <a:gd name="connsiteY8" fmla="*/ 154378 h 637622"/>
                      <a:gd name="connsiteX9" fmla="*/ 23842 w 549563"/>
                      <a:gd name="connsiteY9" fmla="*/ 320422 h 637622"/>
                      <a:gd name="connsiteX10" fmla="*/ 18835 w 549563"/>
                      <a:gd name="connsiteY10" fmla="*/ 423898 h 637622"/>
                      <a:gd name="connsiteX11" fmla="*/ 264068 w 549563"/>
                      <a:gd name="connsiteY11" fmla="*/ 637060 h 637622"/>
                      <a:gd name="connsiteX12" fmla="*/ 540205 w 549563"/>
                      <a:gd name="connsiteY12" fmla="*/ 451249 h 637622"/>
                      <a:gd name="connsiteX13" fmla="*/ 538000 w 549563"/>
                      <a:gd name="connsiteY13" fmla="*/ 317470 h 637622"/>
                      <a:gd name="connsiteX14" fmla="*/ 467618 w 549563"/>
                      <a:gd name="connsiteY14" fmla="*/ 136832 h 637622"/>
                      <a:gd name="connsiteX0" fmla="*/ 443846 w 525791"/>
                      <a:gd name="connsiteY0" fmla="*/ 136832 h 640499"/>
                      <a:gd name="connsiteX1" fmla="*/ 414385 w 525791"/>
                      <a:gd name="connsiteY1" fmla="*/ 195065 h 640499"/>
                      <a:gd name="connsiteX2" fmla="*/ 358736 w 525791"/>
                      <a:gd name="connsiteY2" fmla="*/ 214051 h 640499"/>
                      <a:gd name="connsiteX3" fmla="*/ 300128 w 525791"/>
                      <a:gd name="connsiteY3" fmla="*/ 110106 h 640499"/>
                      <a:gd name="connsiteX4" fmla="*/ 185653 w 525791"/>
                      <a:gd name="connsiteY4" fmla="*/ 1399 h 640499"/>
                      <a:gd name="connsiteX5" fmla="*/ 198355 w 525791"/>
                      <a:gd name="connsiteY5" fmla="*/ 190617 h 640499"/>
                      <a:gd name="connsiteX6" fmla="*/ 151520 w 525791"/>
                      <a:gd name="connsiteY6" fmla="*/ 285153 h 640499"/>
                      <a:gd name="connsiteX7" fmla="*/ 86666 w 525791"/>
                      <a:gd name="connsiteY7" fmla="*/ 243913 h 640499"/>
                      <a:gd name="connsiteX8" fmla="*/ 57451 w 525791"/>
                      <a:gd name="connsiteY8" fmla="*/ 154378 h 640499"/>
                      <a:gd name="connsiteX9" fmla="*/ 70 w 525791"/>
                      <a:gd name="connsiteY9" fmla="*/ 320422 h 640499"/>
                      <a:gd name="connsiteX10" fmla="*/ 50829 w 525791"/>
                      <a:gd name="connsiteY10" fmla="*/ 552849 h 640499"/>
                      <a:gd name="connsiteX11" fmla="*/ 240296 w 525791"/>
                      <a:gd name="connsiteY11" fmla="*/ 637060 h 640499"/>
                      <a:gd name="connsiteX12" fmla="*/ 516433 w 525791"/>
                      <a:gd name="connsiteY12" fmla="*/ 451249 h 640499"/>
                      <a:gd name="connsiteX13" fmla="*/ 514228 w 525791"/>
                      <a:gd name="connsiteY13" fmla="*/ 317470 h 640499"/>
                      <a:gd name="connsiteX14" fmla="*/ 443846 w 525791"/>
                      <a:gd name="connsiteY14" fmla="*/ 136832 h 640499"/>
                      <a:gd name="connsiteX0" fmla="*/ 443873 w 525818"/>
                      <a:gd name="connsiteY0" fmla="*/ 136832 h 639884"/>
                      <a:gd name="connsiteX1" fmla="*/ 414412 w 525818"/>
                      <a:gd name="connsiteY1" fmla="*/ 195065 h 639884"/>
                      <a:gd name="connsiteX2" fmla="*/ 358763 w 525818"/>
                      <a:gd name="connsiteY2" fmla="*/ 214051 h 639884"/>
                      <a:gd name="connsiteX3" fmla="*/ 300155 w 525818"/>
                      <a:gd name="connsiteY3" fmla="*/ 110106 h 639884"/>
                      <a:gd name="connsiteX4" fmla="*/ 185680 w 525818"/>
                      <a:gd name="connsiteY4" fmla="*/ 1399 h 639884"/>
                      <a:gd name="connsiteX5" fmla="*/ 198382 w 525818"/>
                      <a:gd name="connsiteY5" fmla="*/ 190617 h 639884"/>
                      <a:gd name="connsiteX6" fmla="*/ 151547 w 525818"/>
                      <a:gd name="connsiteY6" fmla="*/ 285153 h 639884"/>
                      <a:gd name="connsiteX7" fmla="*/ 86693 w 525818"/>
                      <a:gd name="connsiteY7" fmla="*/ 243913 h 639884"/>
                      <a:gd name="connsiteX8" fmla="*/ 57478 w 525818"/>
                      <a:gd name="connsiteY8" fmla="*/ 154378 h 639884"/>
                      <a:gd name="connsiteX9" fmla="*/ 97 w 525818"/>
                      <a:gd name="connsiteY9" fmla="*/ 320422 h 639884"/>
                      <a:gd name="connsiteX10" fmla="*/ 50856 w 525818"/>
                      <a:gd name="connsiteY10" fmla="*/ 552849 h 639884"/>
                      <a:gd name="connsiteX11" fmla="*/ 240323 w 525818"/>
                      <a:gd name="connsiteY11" fmla="*/ 637060 h 639884"/>
                      <a:gd name="connsiteX12" fmla="*/ 516460 w 525818"/>
                      <a:gd name="connsiteY12" fmla="*/ 451249 h 639884"/>
                      <a:gd name="connsiteX13" fmla="*/ 514255 w 525818"/>
                      <a:gd name="connsiteY13" fmla="*/ 317470 h 639884"/>
                      <a:gd name="connsiteX14" fmla="*/ 443873 w 525818"/>
                      <a:gd name="connsiteY14" fmla="*/ 136832 h 639884"/>
                      <a:gd name="connsiteX0" fmla="*/ 443787 w 525732"/>
                      <a:gd name="connsiteY0" fmla="*/ 136832 h 639265"/>
                      <a:gd name="connsiteX1" fmla="*/ 414326 w 525732"/>
                      <a:gd name="connsiteY1" fmla="*/ 195065 h 639265"/>
                      <a:gd name="connsiteX2" fmla="*/ 358677 w 525732"/>
                      <a:gd name="connsiteY2" fmla="*/ 214051 h 639265"/>
                      <a:gd name="connsiteX3" fmla="*/ 300069 w 525732"/>
                      <a:gd name="connsiteY3" fmla="*/ 110106 h 639265"/>
                      <a:gd name="connsiteX4" fmla="*/ 185594 w 525732"/>
                      <a:gd name="connsiteY4" fmla="*/ 1399 h 639265"/>
                      <a:gd name="connsiteX5" fmla="*/ 198296 w 525732"/>
                      <a:gd name="connsiteY5" fmla="*/ 190617 h 639265"/>
                      <a:gd name="connsiteX6" fmla="*/ 151461 w 525732"/>
                      <a:gd name="connsiteY6" fmla="*/ 285153 h 639265"/>
                      <a:gd name="connsiteX7" fmla="*/ 86607 w 525732"/>
                      <a:gd name="connsiteY7" fmla="*/ 243913 h 639265"/>
                      <a:gd name="connsiteX8" fmla="*/ 57392 w 525732"/>
                      <a:gd name="connsiteY8" fmla="*/ 154378 h 639265"/>
                      <a:gd name="connsiteX9" fmla="*/ 11 w 525732"/>
                      <a:gd name="connsiteY9" fmla="*/ 320422 h 639265"/>
                      <a:gd name="connsiteX10" fmla="*/ 54901 w 525732"/>
                      <a:gd name="connsiteY10" fmla="*/ 544394 h 639265"/>
                      <a:gd name="connsiteX11" fmla="*/ 240237 w 525732"/>
                      <a:gd name="connsiteY11" fmla="*/ 637060 h 639265"/>
                      <a:gd name="connsiteX12" fmla="*/ 516374 w 525732"/>
                      <a:gd name="connsiteY12" fmla="*/ 451249 h 639265"/>
                      <a:gd name="connsiteX13" fmla="*/ 514169 w 525732"/>
                      <a:gd name="connsiteY13" fmla="*/ 317470 h 639265"/>
                      <a:gd name="connsiteX14" fmla="*/ 443787 w 525732"/>
                      <a:gd name="connsiteY14" fmla="*/ 136832 h 639265"/>
                      <a:gd name="connsiteX0" fmla="*/ 445513 w 527458"/>
                      <a:gd name="connsiteY0" fmla="*/ 136832 h 639225"/>
                      <a:gd name="connsiteX1" fmla="*/ 416052 w 527458"/>
                      <a:gd name="connsiteY1" fmla="*/ 195065 h 639225"/>
                      <a:gd name="connsiteX2" fmla="*/ 360403 w 527458"/>
                      <a:gd name="connsiteY2" fmla="*/ 214051 h 639225"/>
                      <a:gd name="connsiteX3" fmla="*/ 301795 w 527458"/>
                      <a:gd name="connsiteY3" fmla="*/ 110106 h 639225"/>
                      <a:gd name="connsiteX4" fmla="*/ 187320 w 527458"/>
                      <a:gd name="connsiteY4" fmla="*/ 1399 h 639225"/>
                      <a:gd name="connsiteX5" fmla="*/ 200022 w 527458"/>
                      <a:gd name="connsiteY5" fmla="*/ 190617 h 639225"/>
                      <a:gd name="connsiteX6" fmla="*/ 153187 w 527458"/>
                      <a:gd name="connsiteY6" fmla="*/ 285153 h 639225"/>
                      <a:gd name="connsiteX7" fmla="*/ 88333 w 527458"/>
                      <a:gd name="connsiteY7" fmla="*/ 243913 h 639225"/>
                      <a:gd name="connsiteX8" fmla="*/ 59118 w 527458"/>
                      <a:gd name="connsiteY8" fmla="*/ 154378 h 639225"/>
                      <a:gd name="connsiteX9" fmla="*/ 1737 w 527458"/>
                      <a:gd name="connsiteY9" fmla="*/ 320422 h 639225"/>
                      <a:gd name="connsiteX10" fmla="*/ 56627 w 527458"/>
                      <a:gd name="connsiteY10" fmla="*/ 544394 h 639225"/>
                      <a:gd name="connsiteX11" fmla="*/ 241963 w 527458"/>
                      <a:gd name="connsiteY11" fmla="*/ 637060 h 639225"/>
                      <a:gd name="connsiteX12" fmla="*/ 518100 w 527458"/>
                      <a:gd name="connsiteY12" fmla="*/ 451249 h 639225"/>
                      <a:gd name="connsiteX13" fmla="*/ 515895 w 527458"/>
                      <a:gd name="connsiteY13" fmla="*/ 317470 h 639225"/>
                      <a:gd name="connsiteX14" fmla="*/ 445513 w 527458"/>
                      <a:gd name="connsiteY14" fmla="*/ 136832 h 639225"/>
                      <a:gd name="connsiteX0" fmla="*/ 444328 w 526273"/>
                      <a:gd name="connsiteY0" fmla="*/ 136832 h 639519"/>
                      <a:gd name="connsiteX1" fmla="*/ 414867 w 526273"/>
                      <a:gd name="connsiteY1" fmla="*/ 195065 h 639519"/>
                      <a:gd name="connsiteX2" fmla="*/ 359218 w 526273"/>
                      <a:gd name="connsiteY2" fmla="*/ 214051 h 639519"/>
                      <a:gd name="connsiteX3" fmla="*/ 300610 w 526273"/>
                      <a:gd name="connsiteY3" fmla="*/ 110106 h 639519"/>
                      <a:gd name="connsiteX4" fmla="*/ 186135 w 526273"/>
                      <a:gd name="connsiteY4" fmla="*/ 1399 h 639519"/>
                      <a:gd name="connsiteX5" fmla="*/ 198837 w 526273"/>
                      <a:gd name="connsiteY5" fmla="*/ 190617 h 639519"/>
                      <a:gd name="connsiteX6" fmla="*/ 152002 w 526273"/>
                      <a:gd name="connsiteY6" fmla="*/ 285153 h 639519"/>
                      <a:gd name="connsiteX7" fmla="*/ 87148 w 526273"/>
                      <a:gd name="connsiteY7" fmla="*/ 243913 h 639519"/>
                      <a:gd name="connsiteX8" fmla="*/ 57933 w 526273"/>
                      <a:gd name="connsiteY8" fmla="*/ 154378 h 639519"/>
                      <a:gd name="connsiteX9" fmla="*/ 552 w 526273"/>
                      <a:gd name="connsiteY9" fmla="*/ 320422 h 639519"/>
                      <a:gd name="connsiteX10" fmla="*/ 55442 w 526273"/>
                      <a:gd name="connsiteY10" fmla="*/ 544394 h 639519"/>
                      <a:gd name="connsiteX11" fmla="*/ 240778 w 526273"/>
                      <a:gd name="connsiteY11" fmla="*/ 637060 h 639519"/>
                      <a:gd name="connsiteX12" fmla="*/ 516915 w 526273"/>
                      <a:gd name="connsiteY12" fmla="*/ 451249 h 639519"/>
                      <a:gd name="connsiteX13" fmla="*/ 514710 w 526273"/>
                      <a:gd name="connsiteY13" fmla="*/ 317470 h 639519"/>
                      <a:gd name="connsiteX14" fmla="*/ 444328 w 526273"/>
                      <a:gd name="connsiteY14" fmla="*/ 136832 h 639519"/>
                      <a:gd name="connsiteX0" fmla="*/ 451110 w 533055"/>
                      <a:gd name="connsiteY0" fmla="*/ 136832 h 642714"/>
                      <a:gd name="connsiteX1" fmla="*/ 421649 w 533055"/>
                      <a:gd name="connsiteY1" fmla="*/ 195065 h 642714"/>
                      <a:gd name="connsiteX2" fmla="*/ 366000 w 533055"/>
                      <a:gd name="connsiteY2" fmla="*/ 214051 h 642714"/>
                      <a:gd name="connsiteX3" fmla="*/ 307392 w 533055"/>
                      <a:gd name="connsiteY3" fmla="*/ 110106 h 642714"/>
                      <a:gd name="connsiteX4" fmla="*/ 192917 w 533055"/>
                      <a:gd name="connsiteY4" fmla="*/ 1399 h 642714"/>
                      <a:gd name="connsiteX5" fmla="*/ 205619 w 533055"/>
                      <a:gd name="connsiteY5" fmla="*/ 190617 h 642714"/>
                      <a:gd name="connsiteX6" fmla="*/ 158784 w 533055"/>
                      <a:gd name="connsiteY6" fmla="*/ 285153 h 642714"/>
                      <a:gd name="connsiteX7" fmla="*/ 93930 w 533055"/>
                      <a:gd name="connsiteY7" fmla="*/ 243913 h 642714"/>
                      <a:gd name="connsiteX8" fmla="*/ 64715 w 533055"/>
                      <a:gd name="connsiteY8" fmla="*/ 154378 h 642714"/>
                      <a:gd name="connsiteX9" fmla="*/ 7334 w 533055"/>
                      <a:gd name="connsiteY9" fmla="*/ 320422 h 642714"/>
                      <a:gd name="connsiteX10" fmla="*/ 247560 w 533055"/>
                      <a:gd name="connsiteY10" fmla="*/ 637060 h 642714"/>
                      <a:gd name="connsiteX11" fmla="*/ 523697 w 533055"/>
                      <a:gd name="connsiteY11" fmla="*/ 451249 h 642714"/>
                      <a:gd name="connsiteX12" fmla="*/ 521492 w 533055"/>
                      <a:gd name="connsiteY12" fmla="*/ 317470 h 642714"/>
                      <a:gd name="connsiteX13" fmla="*/ 451110 w 533055"/>
                      <a:gd name="connsiteY13" fmla="*/ 136832 h 642714"/>
                      <a:gd name="connsiteX0" fmla="*/ 446935 w 528880"/>
                      <a:gd name="connsiteY0" fmla="*/ 136832 h 642714"/>
                      <a:gd name="connsiteX1" fmla="*/ 417474 w 528880"/>
                      <a:gd name="connsiteY1" fmla="*/ 195065 h 642714"/>
                      <a:gd name="connsiteX2" fmla="*/ 361825 w 528880"/>
                      <a:gd name="connsiteY2" fmla="*/ 214051 h 642714"/>
                      <a:gd name="connsiteX3" fmla="*/ 303217 w 528880"/>
                      <a:gd name="connsiteY3" fmla="*/ 110106 h 642714"/>
                      <a:gd name="connsiteX4" fmla="*/ 188742 w 528880"/>
                      <a:gd name="connsiteY4" fmla="*/ 1399 h 642714"/>
                      <a:gd name="connsiteX5" fmla="*/ 201444 w 528880"/>
                      <a:gd name="connsiteY5" fmla="*/ 190617 h 642714"/>
                      <a:gd name="connsiteX6" fmla="*/ 154609 w 528880"/>
                      <a:gd name="connsiteY6" fmla="*/ 285153 h 642714"/>
                      <a:gd name="connsiteX7" fmla="*/ 89755 w 528880"/>
                      <a:gd name="connsiteY7" fmla="*/ 243913 h 642714"/>
                      <a:gd name="connsiteX8" fmla="*/ 60540 w 528880"/>
                      <a:gd name="connsiteY8" fmla="*/ 154378 h 642714"/>
                      <a:gd name="connsiteX9" fmla="*/ 3159 w 528880"/>
                      <a:gd name="connsiteY9" fmla="*/ 320422 h 642714"/>
                      <a:gd name="connsiteX10" fmla="*/ 243385 w 528880"/>
                      <a:gd name="connsiteY10" fmla="*/ 637060 h 642714"/>
                      <a:gd name="connsiteX11" fmla="*/ 519522 w 528880"/>
                      <a:gd name="connsiteY11" fmla="*/ 451249 h 642714"/>
                      <a:gd name="connsiteX12" fmla="*/ 517317 w 528880"/>
                      <a:gd name="connsiteY12" fmla="*/ 317470 h 642714"/>
                      <a:gd name="connsiteX13" fmla="*/ 446935 w 528880"/>
                      <a:gd name="connsiteY13" fmla="*/ 136832 h 642714"/>
                      <a:gd name="connsiteX0" fmla="*/ 446935 w 528880"/>
                      <a:gd name="connsiteY0" fmla="*/ 136832 h 637123"/>
                      <a:gd name="connsiteX1" fmla="*/ 417474 w 528880"/>
                      <a:gd name="connsiteY1" fmla="*/ 195065 h 637123"/>
                      <a:gd name="connsiteX2" fmla="*/ 361825 w 528880"/>
                      <a:gd name="connsiteY2" fmla="*/ 214051 h 637123"/>
                      <a:gd name="connsiteX3" fmla="*/ 303217 w 528880"/>
                      <a:gd name="connsiteY3" fmla="*/ 110106 h 637123"/>
                      <a:gd name="connsiteX4" fmla="*/ 188742 w 528880"/>
                      <a:gd name="connsiteY4" fmla="*/ 1399 h 637123"/>
                      <a:gd name="connsiteX5" fmla="*/ 201444 w 528880"/>
                      <a:gd name="connsiteY5" fmla="*/ 190617 h 637123"/>
                      <a:gd name="connsiteX6" fmla="*/ 154609 w 528880"/>
                      <a:gd name="connsiteY6" fmla="*/ 285153 h 637123"/>
                      <a:gd name="connsiteX7" fmla="*/ 89755 w 528880"/>
                      <a:gd name="connsiteY7" fmla="*/ 243913 h 637123"/>
                      <a:gd name="connsiteX8" fmla="*/ 60540 w 528880"/>
                      <a:gd name="connsiteY8" fmla="*/ 154378 h 637123"/>
                      <a:gd name="connsiteX9" fmla="*/ 3159 w 528880"/>
                      <a:gd name="connsiteY9" fmla="*/ 320422 h 637123"/>
                      <a:gd name="connsiteX10" fmla="*/ 243385 w 528880"/>
                      <a:gd name="connsiteY10" fmla="*/ 637060 h 637123"/>
                      <a:gd name="connsiteX11" fmla="*/ 519522 w 528880"/>
                      <a:gd name="connsiteY11" fmla="*/ 309614 h 637123"/>
                      <a:gd name="connsiteX12" fmla="*/ 517317 w 528880"/>
                      <a:gd name="connsiteY12" fmla="*/ 317470 h 637123"/>
                      <a:gd name="connsiteX13" fmla="*/ 446935 w 528880"/>
                      <a:gd name="connsiteY13" fmla="*/ 136832 h 637123"/>
                      <a:gd name="connsiteX0" fmla="*/ 446935 w 522792"/>
                      <a:gd name="connsiteY0" fmla="*/ 136832 h 637123"/>
                      <a:gd name="connsiteX1" fmla="*/ 417474 w 522792"/>
                      <a:gd name="connsiteY1" fmla="*/ 195065 h 637123"/>
                      <a:gd name="connsiteX2" fmla="*/ 361825 w 522792"/>
                      <a:gd name="connsiteY2" fmla="*/ 214051 h 637123"/>
                      <a:gd name="connsiteX3" fmla="*/ 303217 w 522792"/>
                      <a:gd name="connsiteY3" fmla="*/ 110106 h 637123"/>
                      <a:gd name="connsiteX4" fmla="*/ 188742 w 522792"/>
                      <a:gd name="connsiteY4" fmla="*/ 1399 h 637123"/>
                      <a:gd name="connsiteX5" fmla="*/ 201444 w 522792"/>
                      <a:gd name="connsiteY5" fmla="*/ 190617 h 637123"/>
                      <a:gd name="connsiteX6" fmla="*/ 154609 w 522792"/>
                      <a:gd name="connsiteY6" fmla="*/ 285153 h 637123"/>
                      <a:gd name="connsiteX7" fmla="*/ 89755 w 522792"/>
                      <a:gd name="connsiteY7" fmla="*/ 243913 h 637123"/>
                      <a:gd name="connsiteX8" fmla="*/ 60540 w 522792"/>
                      <a:gd name="connsiteY8" fmla="*/ 154378 h 637123"/>
                      <a:gd name="connsiteX9" fmla="*/ 3159 w 522792"/>
                      <a:gd name="connsiteY9" fmla="*/ 320422 h 637123"/>
                      <a:gd name="connsiteX10" fmla="*/ 243385 w 522792"/>
                      <a:gd name="connsiteY10" fmla="*/ 637060 h 637123"/>
                      <a:gd name="connsiteX11" fmla="*/ 519522 w 522792"/>
                      <a:gd name="connsiteY11" fmla="*/ 309614 h 637123"/>
                      <a:gd name="connsiteX12" fmla="*/ 480140 w 522792"/>
                      <a:gd name="connsiteY12" fmla="*/ 317470 h 637123"/>
                      <a:gd name="connsiteX13" fmla="*/ 446935 w 522792"/>
                      <a:gd name="connsiteY13" fmla="*/ 136832 h 637123"/>
                      <a:gd name="connsiteX0" fmla="*/ 446935 w 527411"/>
                      <a:gd name="connsiteY0" fmla="*/ 136832 h 637123"/>
                      <a:gd name="connsiteX1" fmla="*/ 417474 w 527411"/>
                      <a:gd name="connsiteY1" fmla="*/ 195065 h 637123"/>
                      <a:gd name="connsiteX2" fmla="*/ 361825 w 527411"/>
                      <a:gd name="connsiteY2" fmla="*/ 214051 h 637123"/>
                      <a:gd name="connsiteX3" fmla="*/ 303217 w 527411"/>
                      <a:gd name="connsiteY3" fmla="*/ 110106 h 637123"/>
                      <a:gd name="connsiteX4" fmla="*/ 188742 w 527411"/>
                      <a:gd name="connsiteY4" fmla="*/ 1399 h 637123"/>
                      <a:gd name="connsiteX5" fmla="*/ 201444 w 527411"/>
                      <a:gd name="connsiteY5" fmla="*/ 190617 h 637123"/>
                      <a:gd name="connsiteX6" fmla="*/ 154609 w 527411"/>
                      <a:gd name="connsiteY6" fmla="*/ 285153 h 637123"/>
                      <a:gd name="connsiteX7" fmla="*/ 89755 w 527411"/>
                      <a:gd name="connsiteY7" fmla="*/ 243913 h 637123"/>
                      <a:gd name="connsiteX8" fmla="*/ 60540 w 527411"/>
                      <a:gd name="connsiteY8" fmla="*/ 154378 h 637123"/>
                      <a:gd name="connsiteX9" fmla="*/ 3159 w 527411"/>
                      <a:gd name="connsiteY9" fmla="*/ 320422 h 637123"/>
                      <a:gd name="connsiteX10" fmla="*/ 243385 w 527411"/>
                      <a:gd name="connsiteY10" fmla="*/ 637060 h 637123"/>
                      <a:gd name="connsiteX11" fmla="*/ 519522 w 527411"/>
                      <a:gd name="connsiteY11" fmla="*/ 309614 h 637123"/>
                      <a:gd name="connsiteX12" fmla="*/ 480140 w 527411"/>
                      <a:gd name="connsiteY12" fmla="*/ 317470 h 637123"/>
                      <a:gd name="connsiteX13" fmla="*/ 446935 w 527411"/>
                      <a:gd name="connsiteY13" fmla="*/ 136832 h 637123"/>
                      <a:gd name="connsiteX0" fmla="*/ 446935 w 527411"/>
                      <a:gd name="connsiteY0" fmla="*/ 136832 h 637123"/>
                      <a:gd name="connsiteX1" fmla="*/ 417474 w 527411"/>
                      <a:gd name="connsiteY1" fmla="*/ 195065 h 637123"/>
                      <a:gd name="connsiteX2" fmla="*/ 361825 w 527411"/>
                      <a:gd name="connsiteY2" fmla="*/ 214051 h 637123"/>
                      <a:gd name="connsiteX3" fmla="*/ 303217 w 527411"/>
                      <a:gd name="connsiteY3" fmla="*/ 110106 h 637123"/>
                      <a:gd name="connsiteX4" fmla="*/ 188742 w 527411"/>
                      <a:gd name="connsiteY4" fmla="*/ 1399 h 637123"/>
                      <a:gd name="connsiteX5" fmla="*/ 201444 w 527411"/>
                      <a:gd name="connsiteY5" fmla="*/ 190617 h 637123"/>
                      <a:gd name="connsiteX6" fmla="*/ 154609 w 527411"/>
                      <a:gd name="connsiteY6" fmla="*/ 285153 h 637123"/>
                      <a:gd name="connsiteX7" fmla="*/ 89755 w 527411"/>
                      <a:gd name="connsiteY7" fmla="*/ 243913 h 637123"/>
                      <a:gd name="connsiteX8" fmla="*/ 60540 w 527411"/>
                      <a:gd name="connsiteY8" fmla="*/ 154378 h 637123"/>
                      <a:gd name="connsiteX9" fmla="*/ 3159 w 527411"/>
                      <a:gd name="connsiteY9" fmla="*/ 320422 h 637123"/>
                      <a:gd name="connsiteX10" fmla="*/ 243385 w 527411"/>
                      <a:gd name="connsiteY10" fmla="*/ 637060 h 637123"/>
                      <a:gd name="connsiteX11" fmla="*/ 519522 w 527411"/>
                      <a:gd name="connsiteY11" fmla="*/ 309614 h 637123"/>
                      <a:gd name="connsiteX12" fmla="*/ 480140 w 527411"/>
                      <a:gd name="connsiteY12" fmla="*/ 317470 h 637123"/>
                      <a:gd name="connsiteX13" fmla="*/ 446935 w 527411"/>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80144 w 529433"/>
                      <a:gd name="connsiteY12" fmla="*/ 317470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01448 w 529433"/>
                      <a:gd name="connsiteY5" fmla="*/ 193159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01448 w 529433"/>
                      <a:gd name="connsiteY5" fmla="*/ 193159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106282 w 529433"/>
                      <a:gd name="connsiteY7" fmla="*/ 244340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0483 w 529433"/>
                      <a:gd name="connsiteY6" fmla="*/ 334202 h 639665"/>
                      <a:gd name="connsiteX7" fmla="*/ 106282 w 529433"/>
                      <a:gd name="connsiteY7" fmla="*/ 244340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0483 w 529433"/>
                      <a:gd name="connsiteY6" fmla="*/ 334202 h 639665"/>
                      <a:gd name="connsiteX7" fmla="*/ 95954 w 529433"/>
                      <a:gd name="connsiteY7" fmla="*/ 290848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54606 w 537100"/>
                      <a:gd name="connsiteY0" fmla="*/ 139374 h 639611"/>
                      <a:gd name="connsiteX1" fmla="*/ 425145 w 537100"/>
                      <a:gd name="connsiteY1" fmla="*/ 197607 h 639611"/>
                      <a:gd name="connsiteX2" fmla="*/ 369496 w 537100"/>
                      <a:gd name="connsiteY2" fmla="*/ 216593 h 639611"/>
                      <a:gd name="connsiteX3" fmla="*/ 321215 w 537100"/>
                      <a:gd name="connsiteY3" fmla="*/ 76710 h 639611"/>
                      <a:gd name="connsiteX4" fmla="*/ 196413 w 537100"/>
                      <a:gd name="connsiteY4" fmla="*/ 3941 h 639611"/>
                      <a:gd name="connsiteX5" fmla="*/ 221508 w 537100"/>
                      <a:gd name="connsiteY5" fmla="*/ 174134 h 639611"/>
                      <a:gd name="connsiteX6" fmla="*/ 158150 w 537100"/>
                      <a:gd name="connsiteY6" fmla="*/ 334202 h 639611"/>
                      <a:gd name="connsiteX7" fmla="*/ 103621 w 537100"/>
                      <a:gd name="connsiteY7" fmla="*/ 290848 h 639611"/>
                      <a:gd name="connsiteX8" fmla="*/ 47558 w 537100"/>
                      <a:gd name="connsiteY8" fmla="*/ 211882 h 639611"/>
                      <a:gd name="connsiteX9" fmla="*/ 10830 w 537100"/>
                      <a:gd name="connsiteY9" fmla="*/ 322964 h 639611"/>
                      <a:gd name="connsiteX10" fmla="*/ 251056 w 537100"/>
                      <a:gd name="connsiteY10" fmla="*/ 639602 h 639611"/>
                      <a:gd name="connsiteX11" fmla="*/ 529258 w 537100"/>
                      <a:gd name="connsiteY11" fmla="*/ 312156 h 639611"/>
                      <a:gd name="connsiteX12" fmla="*/ 473353 w 537100"/>
                      <a:gd name="connsiteY12" fmla="*/ 322127 h 639611"/>
                      <a:gd name="connsiteX13" fmla="*/ 454606 w 537100"/>
                      <a:gd name="connsiteY13" fmla="*/ 139374 h 639611"/>
                      <a:gd name="connsiteX0" fmla="*/ 445969 w 528463"/>
                      <a:gd name="connsiteY0" fmla="*/ 139374 h 639649"/>
                      <a:gd name="connsiteX1" fmla="*/ 416508 w 528463"/>
                      <a:gd name="connsiteY1" fmla="*/ 197607 h 639649"/>
                      <a:gd name="connsiteX2" fmla="*/ 360859 w 528463"/>
                      <a:gd name="connsiteY2" fmla="*/ 216593 h 639649"/>
                      <a:gd name="connsiteX3" fmla="*/ 312578 w 528463"/>
                      <a:gd name="connsiteY3" fmla="*/ 76710 h 639649"/>
                      <a:gd name="connsiteX4" fmla="*/ 187776 w 528463"/>
                      <a:gd name="connsiteY4" fmla="*/ 3941 h 639649"/>
                      <a:gd name="connsiteX5" fmla="*/ 212871 w 528463"/>
                      <a:gd name="connsiteY5" fmla="*/ 174134 h 639649"/>
                      <a:gd name="connsiteX6" fmla="*/ 149513 w 528463"/>
                      <a:gd name="connsiteY6" fmla="*/ 334202 h 639649"/>
                      <a:gd name="connsiteX7" fmla="*/ 94984 w 528463"/>
                      <a:gd name="connsiteY7" fmla="*/ 290848 h 639649"/>
                      <a:gd name="connsiteX8" fmla="*/ 38921 w 528463"/>
                      <a:gd name="connsiteY8" fmla="*/ 211882 h 639649"/>
                      <a:gd name="connsiteX9" fmla="*/ 2193 w 528463"/>
                      <a:gd name="connsiteY9" fmla="*/ 322964 h 639649"/>
                      <a:gd name="connsiteX10" fmla="*/ 242419 w 528463"/>
                      <a:gd name="connsiteY10" fmla="*/ 639602 h 639649"/>
                      <a:gd name="connsiteX11" fmla="*/ 520621 w 528463"/>
                      <a:gd name="connsiteY11" fmla="*/ 312156 h 639649"/>
                      <a:gd name="connsiteX12" fmla="*/ 464716 w 528463"/>
                      <a:gd name="connsiteY12" fmla="*/ 322127 h 639649"/>
                      <a:gd name="connsiteX13" fmla="*/ 445969 w 528463"/>
                      <a:gd name="connsiteY13" fmla="*/ 139374 h 639649"/>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06138 w 528463"/>
                      <a:gd name="connsiteY5" fmla="*/ 327777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06138 w 528463"/>
                      <a:gd name="connsiteY5" fmla="*/ 327777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14 h 647989"/>
                      <a:gd name="connsiteX1" fmla="*/ 416508 w 528463"/>
                      <a:gd name="connsiteY1" fmla="*/ 205947 h 647989"/>
                      <a:gd name="connsiteX2" fmla="*/ 344337 w 528463"/>
                      <a:gd name="connsiteY2" fmla="*/ 222819 h 647989"/>
                      <a:gd name="connsiteX3" fmla="*/ 312578 w 528463"/>
                      <a:gd name="connsiteY3" fmla="*/ 85050 h 647989"/>
                      <a:gd name="connsiteX4" fmla="*/ 187776 w 528463"/>
                      <a:gd name="connsiteY4" fmla="*/ 12281 h 647989"/>
                      <a:gd name="connsiteX5" fmla="*/ 106138 w 528463"/>
                      <a:gd name="connsiteY5" fmla="*/ 327744 h 647989"/>
                      <a:gd name="connsiteX6" fmla="*/ 38921 w 528463"/>
                      <a:gd name="connsiteY6" fmla="*/ 220222 h 647989"/>
                      <a:gd name="connsiteX7" fmla="*/ 2193 w 528463"/>
                      <a:gd name="connsiteY7" fmla="*/ 331304 h 647989"/>
                      <a:gd name="connsiteX8" fmla="*/ 242419 w 528463"/>
                      <a:gd name="connsiteY8" fmla="*/ 647942 h 647989"/>
                      <a:gd name="connsiteX9" fmla="*/ 520621 w 528463"/>
                      <a:gd name="connsiteY9" fmla="*/ 320496 h 647989"/>
                      <a:gd name="connsiteX10" fmla="*/ 464716 w 528463"/>
                      <a:gd name="connsiteY10" fmla="*/ 330467 h 647989"/>
                      <a:gd name="connsiteX11" fmla="*/ 445969 w 528463"/>
                      <a:gd name="connsiteY11" fmla="*/ 147714 h 647989"/>
                      <a:gd name="connsiteX0" fmla="*/ 445969 w 528463"/>
                      <a:gd name="connsiteY0" fmla="*/ 147817 h 648092"/>
                      <a:gd name="connsiteX1" fmla="*/ 416508 w 528463"/>
                      <a:gd name="connsiteY1" fmla="*/ 206050 h 648092"/>
                      <a:gd name="connsiteX2" fmla="*/ 336075 w 528463"/>
                      <a:gd name="connsiteY2" fmla="*/ 229264 h 648092"/>
                      <a:gd name="connsiteX3" fmla="*/ 312578 w 528463"/>
                      <a:gd name="connsiteY3" fmla="*/ 85153 h 648092"/>
                      <a:gd name="connsiteX4" fmla="*/ 187776 w 528463"/>
                      <a:gd name="connsiteY4" fmla="*/ 12384 h 648092"/>
                      <a:gd name="connsiteX5" fmla="*/ 106138 w 528463"/>
                      <a:gd name="connsiteY5" fmla="*/ 327847 h 648092"/>
                      <a:gd name="connsiteX6" fmla="*/ 38921 w 528463"/>
                      <a:gd name="connsiteY6" fmla="*/ 220325 h 648092"/>
                      <a:gd name="connsiteX7" fmla="*/ 2193 w 528463"/>
                      <a:gd name="connsiteY7" fmla="*/ 331407 h 648092"/>
                      <a:gd name="connsiteX8" fmla="*/ 242419 w 528463"/>
                      <a:gd name="connsiteY8" fmla="*/ 648045 h 648092"/>
                      <a:gd name="connsiteX9" fmla="*/ 520621 w 528463"/>
                      <a:gd name="connsiteY9" fmla="*/ 320599 h 648092"/>
                      <a:gd name="connsiteX10" fmla="*/ 464716 w 528463"/>
                      <a:gd name="connsiteY10" fmla="*/ 330570 h 648092"/>
                      <a:gd name="connsiteX11" fmla="*/ 445969 w 528463"/>
                      <a:gd name="connsiteY11" fmla="*/ 147817 h 648092"/>
                      <a:gd name="connsiteX0" fmla="*/ 445969 w 528463"/>
                      <a:gd name="connsiteY0" fmla="*/ 148047 h 648322"/>
                      <a:gd name="connsiteX1" fmla="*/ 416508 w 528463"/>
                      <a:gd name="connsiteY1" fmla="*/ 206280 h 648322"/>
                      <a:gd name="connsiteX2" fmla="*/ 336075 w 528463"/>
                      <a:gd name="connsiteY2" fmla="*/ 229494 h 648322"/>
                      <a:gd name="connsiteX3" fmla="*/ 283663 w 528463"/>
                      <a:gd name="connsiteY3" fmla="*/ 83268 h 648322"/>
                      <a:gd name="connsiteX4" fmla="*/ 187776 w 528463"/>
                      <a:gd name="connsiteY4" fmla="*/ 12614 h 648322"/>
                      <a:gd name="connsiteX5" fmla="*/ 106138 w 528463"/>
                      <a:gd name="connsiteY5" fmla="*/ 328077 h 648322"/>
                      <a:gd name="connsiteX6" fmla="*/ 38921 w 528463"/>
                      <a:gd name="connsiteY6" fmla="*/ 220555 h 648322"/>
                      <a:gd name="connsiteX7" fmla="*/ 2193 w 528463"/>
                      <a:gd name="connsiteY7" fmla="*/ 331637 h 648322"/>
                      <a:gd name="connsiteX8" fmla="*/ 242419 w 528463"/>
                      <a:gd name="connsiteY8" fmla="*/ 648275 h 648322"/>
                      <a:gd name="connsiteX9" fmla="*/ 520621 w 528463"/>
                      <a:gd name="connsiteY9" fmla="*/ 320829 h 648322"/>
                      <a:gd name="connsiteX10" fmla="*/ 464716 w 528463"/>
                      <a:gd name="connsiteY10" fmla="*/ 330800 h 648322"/>
                      <a:gd name="connsiteX11" fmla="*/ 445969 w 528463"/>
                      <a:gd name="connsiteY11" fmla="*/ 148047 h 648322"/>
                      <a:gd name="connsiteX0" fmla="*/ 445969 w 528463"/>
                      <a:gd name="connsiteY0" fmla="*/ 148286 h 648561"/>
                      <a:gd name="connsiteX1" fmla="*/ 416508 w 528463"/>
                      <a:gd name="connsiteY1" fmla="*/ 206519 h 648561"/>
                      <a:gd name="connsiteX2" fmla="*/ 336075 w 528463"/>
                      <a:gd name="connsiteY2" fmla="*/ 229733 h 648561"/>
                      <a:gd name="connsiteX3" fmla="*/ 289859 w 528463"/>
                      <a:gd name="connsiteY3" fmla="*/ 81394 h 648561"/>
                      <a:gd name="connsiteX4" fmla="*/ 187776 w 528463"/>
                      <a:gd name="connsiteY4" fmla="*/ 12853 h 648561"/>
                      <a:gd name="connsiteX5" fmla="*/ 106138 w 528463"/>
                      <a:gd name="connsiteY5" fmla="*/ 328316 h 648561"/>
                      <a:gd name="connsiteX6" fmla="*/ 38921 w 528463"/>
                      <a:gd name="connsiteY6" fmla="*/ 220794 h 648561"/>
                      <a:gd name="connsiteX7" fmla="*/ 2193 w 528463"/>
                      <a:gd name="connsiteY7" fmla="*/ 331876 h 648561"/>
                      <a:gd name="connsiteX8" fmla="*/ 242419 w 528463"/>
                      <a:gd name="connsiteY8" fmla="*/ 648514 h 648561"/>
                      <a:gd name="connsiteX9" fmla="*/ 520621 w 528463"/>
                      <a:gd name="connsiteY9" fmla="*/ 321068 h 648561"/>
                      <a:gd name="connsiteX10" fmla="*/ 464716 w 528463"/>
                      <a:gd name="connsiteY10" fmla="*/ 331039 h 648561"/>
                      <a:gd name="connsiteX11" fmla="*/ 445969 w 528463"/>
                      <a:gd name="connsiteY11" fmla="*/ 148286 h 648561"/>
                      <a:gd name="connsiteX0" fmla="*/ 445969 w 528463"/>
                      <a:gd name="connsiteY0" fmla="*/ 148323 h 648598"/>
                      <a:gd name="connsiteX1" fmla="*/ 416508 w 528463"/>
                      <a:gd name="connsiteY1" fmla="*/ 206556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45969 w 528463"/>
                      <a:gd name="connsiteY11" fmla="*/ 148323 h 648598"/>
                      <a:gd name="connsiteX0" fmla="*/ 445969 w 528463"/>
                      <a:gd name="connsiteY0" fmla="*/ 148323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45969 w 528463"/>
                      <a:gd name="connsiteY11" fmla="*/ 148323 h 648598"/>
                      <a:gd name="connsiteX0" fmla="*/ 412923 w 528463"/>
                      <a:gd name="connsiteY0" fmla="*/ 129297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12923 w 528463"/>
                      <a:gd name="connsiteY11" fmla="*/ 129297 h 648598"/>
                      <a:gd name="connsiteX0" fmla="*/ 412923 w 528463"/>
                      <a:gd name="connsiteY0" fmla="*/ 129297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12923 w 528463"/>
                      <a:gd name="connsiteY11"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17263 h 636564"/>
                      <a:gd name="connsiteX1" fmla="*/ 348467 w 528463"/>
                      <a:gd name="connsiteY1" fmla="*/ 219851 h 636564"/>
                      <a:gd name="connsiteX2" fmla="*/ 187776 w 528463"/>
                      <a:gd name="connsiteY2" fmla="*/ 856 h 636564"/>
                      <a:gd name="connsiteX3" fmla="*/ 106138 w 528463"/>
                      <a:gd name="connsiteY3" fmla="*/ 316319 h 636564"/>
                      <a:gd name="connsiteX4" fmla="*/ 38921 w 528463"/>
                      <a:gd name="connsiteY4" fmla="*/ 208797 h 636564"/>
                      <a:gd name="connsiteX5" fmla="*/ 2193 w 528463"/>
                      <a:gd name="connsiteY5" fmla="*/ 319879 h 636564"/>
                      <a:gd name="connsiteX6" fmla="*/ 242419 w 528463"/>
                      <a:gd name="connsiteY6" fmla="*/ 636517 h 636564"/>
                      <a:gd name="connsiteX7" fmla="*/ 520621 w 528463"/>
                      <a:gd name="connsiteY7" fmla="*/ 309071 h 636564"/>
                      <a:gd name="connsiteX8" fmla="*/ 464716 w 528463"/>
                      <a:gd name="connsiteY8" fmla="*/ 319042 h 636564"/>
                      <a:gd name="connsiteX9" fmla="*/ 412923 w 528463"/>
                      <a:gd name="connsiteY9" fmla="*/ 117263 h 636564"/>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43639 w 559255"/>
                      <a:gd name="connsiteY0" fmla="*/ 120483 h 645140"/>
                      <a:gd name="connsiteX1" fmla="*/ 377118 w 559255"/>
                      <a:gd name="connsiteY1" fmla="*/ 225185 h 645140"/>
                      <a:gd name="connsiteX2" fmla="*/ 218492 w 559255"/>
                      <a:gd name="connsiteY2" fmla="*/ 4076 h 645140"/>
                      <a:gd name="connsiteX3" fmla="*/ 136854 w 559255"/>
                      <a:gd name="connsiteY3" fmla="*/ 319539 h 645140"/>
                      <a:gd name="connsiteX4" fmla="*/ 69637 w 559255"/>
                      <a:gd name="connsiteY4" fmla="*/ 212017 h 645140"/>
                      <a:gd name="connsiteX5" fmla="*/ 32909 w 559255"/>
                      <a:gd name="connsiteY5" fmla="*/ 323099 h 645140"/>
                      <a:gd name="connsiteX6" fmla="*/ 15663 w 559255"/>
                      <a:gd name="connsiteY6" fmla="*/ 502608 h 645140"/>
                      <a:gd name="connsiteX7" fmla="*/ 273135 w 559255"/>
                      <a:gd name="connsiteY7" fmla="*/ 639737 h 645140"/>
                      <a:gd name="connsiteX8" fmla="*/ 551337 w 559255"/>
                      <a:gd name="connsiteY8" fmla="*/ 312291 h 645140"/>
                      <a:gd name="connsiteX9" fmla="*/ 495432 w 559255"/>
                      <a:gd name="connsiteY9" fmla="*/ 322262 h 645140"/>
                      <a:gd name="connsiteX10" fmla="*/ 443639 w 559255"/>
                      <a:gd name="connsiteY10" fmla="*/ 120483 h 645140"/>
                      <a:gd name="connsiteX0" fmla="*/ 423237 w 538736"/>
                      <a:gd name="connsiteY0" fmla="*/ 120483 h 647192"/>
                      <a:gd name="connsiteX1" fmla="*/ 356716 w 538736"/>
                      <a:gd name="connsiteY1" fmla="*/ 225185 h 647192"/>
                      <a:gd name="connsiteX2" fmla="*/ 198090 w 538736"/>
                      <a:gd name="connsiteY2" fmla="*/ 4076 h 647192"/>
                      <a:gd name="connsiteX3" fmla="*/ 116452 w 538736"/>
                      <a:gd name="connsiteY3" fmla="*/ 319539 h 647192"/>
                      <a:gd name="connsiteX4" fmla="*/ 49235 w 538736"/>
                      <a:gd name="connsiteY4" fmla="*/ 212017 h 647192"/>
                      <a:gd name="connsiteX5" fmla="*/ 12507 w 538736"/>
                      <a:gd name="connsiteY5" fmla="*/ 323099 h 647192"/>
                      <a:gd name="connsiteX6" fmla="*/ 21973 w 538736"/>
                      <a:gd name="connsiteY6" fmla="*/ 523845 h 647192"/>
                      <a:gd name="connsiteX7" fmla="*/ 252733 w 538736"/>
                      <a:gd name="connsiteY7" fmla="*/ 639737 h 647192"/>
                      <a:gd name="connsiteX8" fmla="*/ 530935 w 538736"/>
                      <a:gd name="connsiteY8" fmla="*/ 312291 h 647192"/>
                      <a:gd name="connsiteX9" fmla="*/ 475030 w 538736"/>
                      <a:gd name="connsiteY9" fmla="*/ 322262 h 647192"/>
                      <a:gd name="connsiteX10" fmla="*/ 423237 w 538736"/>
                      <a:gd name="connsiteY10" fmla="*/ 120483 h 647192"/>
                      <a:gd name="connsiteX0" fmla="*/ 423237 w 538920"/>
                      <a:gd name="connsiteY0" fmla="*/ 120483 h 639876"/>
                      <a:gd name="connsiteX1" fmla="*/ 356716 w 538920"/>
                      <a:gd name="connsiteY1" fmla="*/ 225185 h 639876"/>
                      <a:gd name="connsiteX2" fmla="*/ 198090 w 538920"/>
                      <a:gd name="connsiteY2" fmla="*/ 4076 h 639876"/>
                      <a:gd name="connsiteX3" fmla="*/ 116452 w 538920"/>
                      <a:gd name="connsiteY3" fmla="*/ 319539 h 639876"/>
                      <a:gd name="connsiteX4" fmla="*/ 49235 w 538920"/>
                      <a:gd name="connsiteY4" fmla="*/ 212017 h 639876"/>
                      <a:gd name="connsiteX5" fmla="*/ 12507 w 538920"/>
                      <a:gd name="connsiteY5" fmla="*/ 323099 h 639876"/>
                      <a:gd name="connsiteX6" fmla="*/ 21973 w 538920"/>
                      <a:gd name="connsiteY6" fmla="*/ 523845 h 639876"/>
                      <a:gd name="connsiteX7" fmla="*/ 252733 w 538920"/>
                      <a:gd name="connsiteY7" fmla="*/ 639737 h 639876"/>
                      <a:gd name="connsiteX8" fmla="*/ 530935 w 538920"/>
                      <a:gd name="connsiteY8" fmla="*/ 312291 h 639876"/>
                      <a:gd name="connsiteX9" fmla="*/ 475030 w 538920"/>
                      <a:gd name="connsiteY9" fmla="*/ 322262 h 639876"/>
                      <a:gd name="connsiteX10" fmla="*/ 423237 w 538920"/>
                      <a:gd name="connsiteY10" fmla="*/ 120483 h 639876"/>
                      <a:gd name="connsiteX0" fmla="*/ 424387 w 539893"/>
                      <a:gd name="connsiteY0" fmla="*/ 120483 h 646381"/>
                      <a:gd name="connsiteX1" fmla="*/ 357866 w 539893"/>
                      <a:gd name="connsiteY1" fmla="*/ 225185 h 646381"/>
                      <a:gd name="connsiteX2" fmla="*/ 199240 w 539893"/>
                      <a:gd name="connsiteY2" fmla="*/ 4076 h 646381"/>
                      <a:gd name="connsiteX3" fmla="*/ 117602 w 539893"/>
                      <a:gd name="connsiteY3" fmla="*/ 319539 h 646381"/>
                      <a:gd name="connsiteX4" fmla="*/ 50385 w 539893"/>
                      <a:gd name="connsiteY4" fmla="*/ 212017 h 646381"/>
                      <a:gd name="connsiteX5" fmla="*/ 13657 w 539893"/>
                      <a:gd name="connsiteY5" fmla="*/ 323099 h 646381"/>
                      <a:gd name="connsiteX6" fmla="*/ 21426 w 539893"/>
                      <a:gd name="connsiteY6" fmla="*/ 516163 h 646381"/>
                      <a:gd name="connsiteX7" fmla="*/ 253883 w 539893"/>
                      <a:gd name="connsiteY7" fmla="*/ 639737 h 646381"/>
                      <a:gd name="connsiteX8" fmla="*/ 532085 w 539893"/>
                      <a:gd name="connsiteY8" fmla="*/ 312291 h 646381"/>
                      <a:gd name="connsiteX9" fmla="*/ 476180 w 539893"/>
                      <a:gd name="connsiteY9" fmla="*/ 322262 h 646381"/>
                      <a:gd name="connsiteX10" fmla="*/ 424387 w 539893"/>
                      <a:gd name="connsiteY10" fmla="*/ 120483 h 646381"/>
                      <a:gd name="connsiteX0" fmla="*/ 424387 w 540066"/>
                      <a:gd name="connsiteY0" fmla="*/ 120483 h 639752"/>
                      <a:gd name="connsiteX1" fmla="*/ 357866 w 540066"/>
                      <a:gd name="connsiteY1" fmla="*/ 225185 h 639752"/>
                      <a:gd name="connsiteX2" fmla="*/ 199240 w 540066"/>
                      <a:gd name="connsiteY2" fmla="*/ 4076 h 639752"/>
                      <a:gd name="connsiteX3" fmla="*/ 117602 w 540066"/>
                      <a:gd name="connsiteY3" fmla="*/ 319539 h 639752"/>
                      <a:gd name="connsiteX4" fmla="*/ 50385 w 540066"/>
                      <a:gd name="connsiteY4" fmla="*/ 212017 h 639752"/>
                      <a:gd name="connsiteX5" fmla="*/ 13657 w 540066"/>
                      <a:gd name="connsiteY5" fmla="*/ 323099 h 639752"/>
                      <a:gd name="connsiteX6" fmla="*/ 21426 w 540066"/>
                      <a:gd name="connsiteY6" fmla="*/ 516163 h 639752"/>
                      <a:gd name="connsiteX7" fmla="*/ 253883 w 540066"/>
                      <a:gd name="connsiteY7" fmla="*/ 639737 h 639752"/>
                      <a:gd name="connsiteX8" fmla="*/ 532085 w 540066"/>
                      <a:gd name="connsiteY8" fmla="*/ 312291 h 639752"/>
                      <a:gd name="connsiteX9" fmla="*/ 476180 w 540066"/>
                      <a:gd name="connsiteY9" fmla="*/ 322262 h 639752"/>
                      <a:gd name="connsiteX10" fmla="*/ 424387 w 540066"/>
                      <a:gd name="connsiteY10" fmla="*/ 120483 h 639752"/>
                      <a:gd name="connsiteX0" fmla="*/ 425610 w 541124"/>
                      <a:gd name="connsiteY0" fmla="*/ 120483 h 647296"/>
                      <a:gd name="connsiteX1" fmla="*/ 359089 w 541124"/>
                      <a:gd name="connsiteY1" fmla="*/ 225185 h 647296"/>
                      <a:gd name="connsiteX2" fmla="*/ 200463 w 541124"/>
                      <a:gd name="connsiteY2" fmla="*/ 4076 h 647296"/>
                      <a:gd name="connsiteX3" fmla="*/ 118825 w 541124"/>
                      <a:gd name="connsiteY3" fmla="*/ 319539 h 647296"/>
                      <a:gd name="connsiteX4" fmla="*/ 51608 w 541124"/>
                      <a:gd name="connsiteY4" fmla="*/ 212017 h 647296"/>
                      <a:gd name="connsiteX5" fmla="*/ 14880 w 541124"/>
                      <a:gd name="connsiteY5" fmla="*/ 323099 h 647296"/>
                      <a:gd name="connsiteX6" fmla="*/ 20886 w 541124"/>
                      <a:gd name="connsiteY6" fmla="*/ 524788 h 647296"/>
                      <a:gd name="connsiteX7" fmla="*/ 255106 w 541124"/>
                      <a:gd name="connsiteY7" fmla="*/ 639737 h 647296"/>
                      <a:gd name="connsiteX8" fmla="*/ 533308 w 541124"/>
                      <a:gd name="connsiteY8" fmla="*/ 312291 h 647296"/>
                      <a:gd name="connsiteX9" fmla="*/ 477403 w 541124"/>
                      <a:gd name="connsiteY9" fmla="*/ 322262 h 647296"/>
                      <a:gd name="connsiteX10" fmla="*/ 425610 w 541124"/>
                      <a:gd name="connsiteY10" fmla="*/ 120483 h 647296"/>
                      <a:gd name="connsiteX0" fmla="*/ 425610 w 541564"/>
                      <a:gd name="connsiteY0" fmla="*/ 120483 h 640869"/>
                      <a:gd name="connsiteX1" fmla="*/ 359089 w 541564"/>
                      <a:gd name="connsiteY1" fmla="*/ 225185 h 640869"/>
                      <a:gd name="connsiteX2" fmla="*/ 200463 w 541564"/>
                      <a:gd name="connsiteY2" fmla="*/ 4076 h 640869"/>
                      <a:gd name="connsiteX3" fmla="*/ 118825 w 541564"/>
                      <a:gd name="connsiteY3" fmla="*/ 319539 h 640869"/>
                      <a:gd name="connsiteX4" fmla="*/ 51608 w 541564"/>
                      <a:gd name="connsiteY4" fmla="*/ 212017 h 640869"/>
                      <a:gd name="connsiteX5" fmla="*/ 14880 w 541564"/>
                      <a:gd name="connsiteY5" fmla="*/ 323099 h 640869"/>
                      <a:gd name="connsiteX6" fmla="*/ 20886 w 541564"/>
                      <a:gd name="connsiteY6" fmla="*/ 524788 h 640869"/>
                      <a:gd name="connsiteX7" fmla="*/ 255106 w 541564"/>
                      <a:gd name="connsiteY7" fmla="*/ 639737 h 640869"/>
                      <a:gd name="connsiteX8" fmla="*/ 533308 w 541564"/>
                      <a:gd name="connsiteY8" fmla="*/ 312291 h 640869"/>
                      <a:gd name="connsiteX9" fmla="*/ 477403 w 541564"/>
                      <a:gd name="connsiteY9" fmla="*/ 322262 h 640869"/>
                      <a:gd name="connsiteX10" fmla="*/ 425610 w 541564"/>
                      <a:gd name="connsiteY10" fmla="*/ 120483 h 640869"/>
                      <a:gd name="connsiteX0" fmla="*/ 425610 w 543671"/>
                      <a:gd name="connsiteY0" fmla="*/ 120483 h 649254"/>
                      <a:gd name="connsiteX1" fmla="*/ 359089 w 543671"/>
                      <a:gd name="connsiteY1" fmla="*/ 225185 h 649254"/>
                      <a:gd name="connsiteX2" fmla="*/ 200463 w 543671"/>
                      <a:gd name="connsiteY2" fmla="*/ 4076 h 649254"/>
                      <a:gd name="connsiteX3" fmla="*/ 118825 w 543671"/>
                      <a:gd name="connsiteY3" fmla="*/ 319539 h 649254"/>
                      <a:gd name="connsiteX4" fmla="*/ 51608 w 543671"/>
                      <a:gd name="connsiteY4" fmla="*/ 212017 h 649254"/>
                      <a:gd name="connsiteX5" fmla="*/ 14880 w 543671"/>
                      <a:gd name="connsiteY5" fmla="*/ 323099 h 649254"/>
                      <a:gd name="connsiteX6" fmla="*/ 20886 w 543671"/>
                      <a:gd name="connsiteY6" fmla="*/ 524788 h 649254"/>
                      <a:gd name="connsiteX7" fmla="*/ 255106 w 543671"/>
                      <a:gd name="connsiteY7" fmla="*/ 639737 h 649254"/>
                      <a:gd name="connsiteX8" fmla="*/ 533308 w 543671"/>
                      <a:gd name="connsiteY8" fmla="*/ 312291 h 649254"/>
                      <a:gd name="connsiteX9" fmla="*/ 477403 w 543671"/>
                      <a:gd name="connsiteY9" fmla="*/ 322262 h 649254"/>
                      <a:gd name="connsiteX10" fmla="*/ 425610 w 543671"/>
                      <a:gd name="connsiteY10" fmla="*/ 120483 h 649254"/>
                      <a:gd name="connsiteX0" fmla="*/ 425610 w 544467"/>
                      <a:gd name="connsiteY0" fmla="*/ 120483 h 641411"/>
                      <a:gd name="connsiteX1" fmla="*/ 359089 w 544467"/>
                      <a:gd name="connsiteY1" fmla="*/ 225185 h 641411"/>
                      <a:gd name="connsiteX2" fmla="*/ 200463 w 544467"/>
                      <a:gd name="connsiteY2" fmla="*/ 4076 h 641411"/>
                      <a:gd name="connsiteX3" fmla="*/ 118825 w 544467"/>
                      <a:gd name="connsiteY3" fmla="*/ 319539 h 641411"/>
                      <a:gd name="connsiteX4" fmla="*/ 51608 w 544467"/>
                      <a:gd name="connsiteY4" fmla="*/ 212017 h 641411"/>
                      <a:gd name="connsiteX5" fmla="*/ 14880 w 544467"/>
                      <a:gd name="connsiteY5" fmla="*/ 323099 h 641411"/>
                      <a:gd name="connsiteX6" fmla="*/ 20886 w 544467"/>
                      <a:gd name="connsiteY6" fmla="*/ 524788 h 641411"/>
                      <a:gd name="connsiteX7" fmla="*/ 255106 w 544467"/>
                      <a:gd name="connsiteY7" fmla="*/ 639737 h 641411"/>
                      <a:gd name="connsiteX8" fmla="*/ 533308 w 544467"/>
                      <a:gd name="connsiteY8" fmla="*/ 312291 h 641411"/>
                      <a:gd name="connsiteX9" fmla="*/ 477403 w 544467"/>
                      <a:gd name="connsiteY9" fmla="*/ 322262 h 641411"/>
                      <a:gd name="connsiteX10" fmla="*/ 425610 w 544467"/>
                      <a:gd name="connsiteY10" fmla="*/ 120483 h 641411"/>
                      <a:gd name="connsiteX0" fmla="*/ 425610 w 544150"/>
                      <a:gd name="connsiteY0" fmla="*/ 120483 h 570303"/>
                      <a:gd name="connsiteX1" fmla="*/ 359089 w 544150"/>
                      <a:gd name="connsiteY1" fmla="*/ 225185 h 570303"/>
                      <a:gd name="connsiteX2" fmla="*/ 200463 w 544150"/>
                      <a:gd name="connsiteY2" fmla="*/ 4076 h 570303"/>
                      <a:gd name="connsiteX3" fmla="*/ 118825 w 544150"/>
                      <a:gd name="connsiteY3" fmla="*/ 319539 h 570303"/>
                      <a:gd name="connsiteX4" fmla="*/ 51608 w 544150"/>
                      <a:gd name="connsiteY4" fmla="*/ 212017 h 570303"/>
                      <a:gd name="connsiteX5" fmla="*/ 14880 w 544150"/>
                      <a:gd name="connsiteY5" fmla="*/ 323099 h 570303"/>
                      <a:gd name="connsiteX6" fmla="*/ 20886 w 544150"/>
                      <a:gd name="connsiteY6" fmla="*/ 524788 h 570303"/>
                      <a:gd name="connsiteX7" fmla="*/ 248933 w 544150"/>
                      <a:gd name="connsiteY7" fmla="*/ 561999 h 570303"/>
                      <a:gd name="connsiteX8" fmla="*/ 533308 w 544150"/>
                      <a:gd name="connsiteY8" fmla="*/ 312291 h 570303"/>
                      <a:gd name="connsiteX9" fmla="*/ 477403 w 544150"/>
                      <a:gd name="connsiteY9" fmla="*/ 322262 h 570303"/>
                      <a:gd name="connsiteX10" fmla="*/ 425610 w 544150"/>
                      <a:gd name="connsiteY10" fmla="*/ 120483 h 570303"/>
                      <a:gd name="connsiteX0" fmla="*/ 411534 w 526775"/>
                      <a:gd name="connsiteY0" fmla="*/ 120483 h 569939"/>
                      <a:gd name="connsiteX1" fmla="*/ 345013 w 526775"/>
                      <a:gd name="connsiteY1" fmla="*/ 225185 h 569939"/>
                      <a:gd name="connsiteX2" fmla="*/ 186387 w 526775"/>
                      <a:gd name="connsiteY2" fmla="*/ 4076 h 569939"/>
                      <a:gd name="connsiteX3" fmla="*/ 104749 w 526775"/>
                      <a:gd name="connsiteY3" fmla="*/ 319539 h 569939"/>
                      <a:gd name="connsiteX4" fmla="*/ 37532 w 526775"/>
                      <a:gd name="connsiteY4" fmla="*/ 212017 h 569939"/>
                      <a:gd name="connsiteX5" fmla="*/ 804 w 526775"/>
                      <a:gd name="connsiteY5" fmla="*/ 323099 h 569939"/>
                      <a:gd name="connsiteX6" fmla="*/ 33559 w 526775"/>
                      <a:gd name="connsiteY6" fmla="*/ 483905 h 569939"/>
                      <a:gd name="connsiteX7" fmla="*/ 234857 w 526775"/>
                      <a:gd name="connsiteY7" fmla="*/ 561999 h 569939"/>
                      <a:gd name="connsiteX8" fmla="*/ 519232 w 526775"/>
                      <a:gd name="connsiteY8" fmla="*/ 312291 h 569939"/>
                      <a:gd name="connsiteX9" fmla="*/ 463327 w 526775"/>
                      <a:gd name="connsiteY9" fmla="*/ 322262 h 569939"/>
                      <a:gd name="connsiteX10" fmla="*/ 411534 w 526775"/>
                      <a:gd name="connsiteY10" fmla="*/ 120483 h 569939"/>
                      <a:gd name="connsiteX0" fmla="*/ 411534 w 526777"/>
                      <a:gd name="connsiteY0" fmla="*/ 120483 h 569939"/>
                      <a:gd name="connsiteX1" fmla="*/ 345013 w 526777"/>
                      <a:gd name="connsiteY1" fmla="*/ 225185 h 569939"/>
                      <a:gd name="connsiteX2" fmla="*/ 186387 w 526777"/>
                      <a:gd name="connsiteY2" fmla="*/ 4076 h 569939"/>
                      <a:gd name="connsiteX3" fmla="*/ 104749 w 526777"/>
                      <a:gd name="connsiteY3" fmla="*/ 319539 h 569939"/>
                      <a:gd name="connsiteX4" fmla="*/ 37532 w 526777"/>
                      <a:gd name="connsiteY4" fmla="*/ 212017 h 569939"/>
                      <a:gd name="connsiteX5" fmla="*/ 804 w 526777"/>
                      <a:gd name="connsiteY5" fmla="*/ 323099 h 569939"/>
                      <a:gd name="connsiteX6" fmla="*/ 33559 w 526777"/>
                      <a:gd name="connsiteY6" fmla="*/ 483905 h 569939"/>
                      <a:gd name="connsiteX7" fmla="*/ 234857 w 526777"/>
                      <a:gd name="connsiteY7" fmla="*/ 561999 h 569939"/>
                      <a:gd name="connsiteX8" fmla="*/ 519232 w 526777"/>
                      <a:gd name="connsiteY8" fmla="*/ 312291 h 569939"/>
                      <a:gd name="connsiteX9" fmla="*/ 463327 w 526777"/>
                      <a:gd name="connsiteY9" fmla="*/ 322262 h 569939"/>
                      <a:gd name="connsiteX10" fmla="*/ 411534 w 526777"/>
                      <a:gd name="connsiteY10" fmla="*/ 120483 h 569939"/>
                      <a:gd name="connsiteX0" fmla="*/ 411534 w 526775"/>
                      <a:gd name="connsiteY0" fmla="*/ 120483 h 569939"/>
                      <a:gd name="connsiteX1" fmla="*/ 345013 w 526775"/>
                      <a:gd name="connsiteY1" fmla="*/ 225185 h 569939"/>
                      <a:gd name="connsiteX2" fmla="*/ 186387 w 526775"/>
                      <a:gd name="connsiteY2" fmla="*/ 4076 h 569939"/>
                      <a:gd name="connsiteX3" fmla="*/ 104749 w 526775"/>
                      <a:gd name="connsiteY3" fmla="*/ 319539 h 569939"/>
                      <a:gd name="connsiteX4" fmla="*/ 37532 w 526775"/>
                      <a:gd name="connsiteY4" fmla="*/ 212017 h 569939"/>
                      <a:gd name="connsiteX5" fmla="*/ 804 w 526775"/>
                      <a:gd name="connsiteY5" fmla="*/ 323099 h 569939"/>
                      <a:gd name="connsiteX6" fmla="*/ 33559 w 526775"/>
                      <a:gd name="connsiteY6" fmla="*/ 483905 h 569939"/>
                      <a:gd name="connsiteX7" fmla="*/ 234857 w 526775"/>
                      <a:gd name="connsiteY7" fmla="*/ 561999 h 569939"/>
                      <a:gd name="connsiteX8" fmla="*/ 519232 w 526775"/>
                      <a:gd name="connsiteY8" fmla="*/ 312291 h 569939"/>
                      <a:gd name="connsiteX9" fmla="*/ 460644 w 526775"/>
                      <a:gd name="connsiteY9" fmla="*/ 332538 h 569939"/>
                      <a:gd name="connsiteX10" fmla="*/ 411534 w 526775"/>
                      <a:gd name="connsiteY10" fmla="*/ 120483 h 569939"/>
                      <a:gd name="connsiteX0" fmla="*/ 411534 w 526777"/>
                      <a:gd name="connsiteY0" fmla="*/ 120483 h 569939"/>
                      <a:gd name="connsiteX1" fmla="*/ 345013 w 526777"/>
                      <a:gd name="connsiteY1" fmla="*/ 225185 h 569939"/>
                      <a:gd name="connsiteX2" fmla="*/ 186387 w 526777"/>
                      <a:gd name="connsiteY2" fmla="*/ 4076 h 569939"/>
                      <a:gd name="connsiteX3" fmla="*/ 104749 w 526777"/>
                      <a:gd name="connsiteY3" fmla="*/ 319539 h 569939"/>
                      <a:gd name="connsiteX4" fmla="*/ 37532 w 526777"/>
                      <a:gd name="connsiteY4" fmla="*/ 212017 h 569939"/>
                      <a:gd name="connsiteX5" fmla="*/ 804 w 526777"/>
                      <a:gd name="connsiteY5" fmla="*/ 323099 h 569939"/>
                      <a:gd name="connsiteX6" fmla="*/ 33559 w 526777"/>
                      <a:gd name="connsiteY6" fmla="*/ 483905 h 569939"/>
                      <a:gd name="connsiteX7" fmla="*/ 234857 w 526777"/>
                      <a:gd name="connsiteY7" fmla="*/ 561999 h 569939"/>
                      <a:gd name="connsiteX8" fmla="*/ 519232 w 526777"/>
                      <a:gd name="connsiteY8" fmla="*/ 312291 h 569939"/>
                      <a:gd name="connsiteX9" fmla="*/ 460644 w 526777"/>
                      <a:gd name="connsiteY9" fmla="*/ 332538 h 569939"/>
                      <a:gd name="connsiteX10" fmla="*/ 411534 w 526777"/>
                      <a:gd name="connsiteY10" fmla="*/ 120483 h 569939"/>
                      <a:gd name="connsiteX0" fmla="*/ 411534 w 527196"/>
                      <a:gd name="connsiteY0" fmla="*/ 120483 h 567041"/>
                      <a:gd name="connsiteX1" fmla="*/ 345013 w 527196"/>
                      <a:gd name="connsiteY1" fmla="*/ 225185 h 567041"/>
                      <a:gd name="connsiteX2" fmla="*/ 186387 w 527196"/>
                      <a:gd name="connsiteY2" fmla="*/ 4076 h 567041"/>
                      <a:gd name="connsiteX3" fmla="*/ 104749 w 527196"/>
                      <a:gd name="connsiteY3" fmla="*/ 319539 h 567041"/>
                      <a:gd name="connsiteX4" fmla="*/ 37532 w 527196"/>
                      <a:gd name="connsiteY4" fmla="*/ 212017 h 567041"/>
                      <a:gd name="connsiteX5" fmla="*/ 804 w 527196"/>
                      <a:gd name="connsiteY5" fmla="*/ 323099 h 567041"/>
                      <a:gd name="connsiteX6" fmla="*/ 33559 w 527196"/>
                      <a:gd name="connsiteY6" fmla="*/ 483905 h 567041"/>
                      <a:gd name="connsiteX7" fmla="*/ 234857 w 527196"/>
                      <a:gd name="connsiteY7" fmla="*/ 561999 h 567041"/>
                      <a:gd name="connsiteX8" fmla="*/ 519232 w 527196"/>
                      <a:gd name="connsiteY8" fmla="*/ 312291 h 567041"/>
                      <a:gd name="connsiteX9" fmla="*/ 460644 w 527196"/>
                      <a:gd name="connsiteY9" fmla="*/ 332538 h 567041"/>
                      <a:gd name="connsiteX10" fmla="*/ 411534 w 527196"/>
                      <a:gd name="connsiteY10" fmla="*/ 120483 h 567041"/>
                      <a:gd name="connsiteX0" fmla="*/ 411534 w 526969"/>
                      <a:gd name="connsiteY0" fmla="*/ 120483 h 566921"/>
                      <a:gd name="connsiteX1" fmla="*/ 345013 w 526969"/>
                      <a:gd name="connsiteY1" fmla="*/ 225185 h 566921"/>
                      <a:gd name="connsiteX2" fmla="*/ 186387 w 526969"/>
                      <a:gd name="connsiteY2" fmla="*/ 4076 h 566921"/>
                      <a:gd name="connsiteX3" fmla="*/ 104749 w 526969"/>
                      <a:gd name="connsiteY3" fmla="*/ 319539 h 566921"/>
                      <a:gd name="connsiteX4" fmla="*/ 37532 w 526969"/>
                      <a:gd name="connsiteY4" fmla="*/ 212017 h 566921"/>
                      <a:gd name="connsiteX5" fmla="*/ 804 w 526969"/>
                      <a:gd name="connsiteY5" fmla="*/ 323099 h 566921"/>
                      <a:gd name="connsiteX6" fmla="*/ 33559 w 526969"/>
                      <a:gd name="connsiteY6" fmla="*/ 483905 h 566921"/>
                      <a:gd name="connsiteX7" fmla="*/ 226406 w 526969"/>
                      <a:gd name="connsiteY7" fmla="*/ 561851 h 566921"/>
                      <a:gd name="connsiteX8" fmla="*/ 519232 w 526969"/>
                      <a:gd name="connsiteY8" fmla="*/ 312291 h 566921"/>
                      <a:gd name="connsiteX9" fmla="*/ 460644 w 526969"/>
                      <a:gd name="connsiteY9" fmla="*/ 332538 h 566921"/>
                      <a:gd name="connsiteX10" fmla="*/ 411534 w 526969"/>
                      <a:gd name="connsiteY10" fmla="*/ 120483 h 566921"/>
                      <a:gd name="connsiteX0" fmla="*/ 411534 w 526993"/>
                      <a:gd name="connsiteY0" fmla="*/ 120483 h 564062"/>
                      <a:gd name="connsiteX1" fmla="*/ 345013 w 526993"/>
                      <a:gd name="connsiteY1" fmla="*/ 225185 h 564062"/>
                      <a:gd name="connsiteX2" fmla="*/ 186387 w 526993"/>
                      <a:gd name="connsiteY2" fmla="*/ 4076 h 564062"/>
                      <a:gd name="connsiteX3" fmla="*/ 104749 w 526993"/>
                      <a:gd name="connsiteY3" fmla="*/ 319539 h 564062"/>
                      <a:gd name="connsiteX4" fmla="*/ 37532 w 526993"/>
                      <a:gd name="connsiteY4" fmla="*/ 212017 h 564062"/>
                      <a:gd name="connsiteX5" fmla="*/ 804 w 526993"/>
                      <a:gd name="connsiteY5" fmla="*/ 323099 h 564062"/>
                      <a:gd name="connsiteX6" fmla="*/ 33559 w 526993"/>
                      <a:gd name="connsiteY6" fmla="*/ 483905 h 564062"/>
                      <a:gd name="connsiteX7" fmla="*/ 226406 w 526993"/>
                      <a:gd name="connsiteY7" fmla="*/ 561851 h 564062"/>
                      <a:gd name="connsiteX8" fmla="*/ 519232 w 526993"/>
                      <a:gd name="connsiteY8" fmla="*/ 312291 h 564062"/>
                      <a:gd name="connsiteX9" fmla="*/ 460644 w 526993"/>
                      <a:gd name="connsiteY9" fmla="*/ 332538 h 564062"/>
                      <a:gd name="connsiteX10" fmla="*/ 411534 w 526993"/>
                      <a:gd name="connsiteY10" fmla="*/ 120483 h 564062"/>
                      <a:gd name="connsiteX0" fmla="*/ 411534 w 519232"/>
                      <a:gd name="connsiteY0" fmla="*/ 120483 h 562802"/>
                      <a:gd name="connsiteX1" fmla="*/ 345013 w 519232"/>
                      <a:gd name="connsiteY1" fmla="*/ 225185 h 562802"/>
                      <a:gd name="connsiteX2" fmla="*/ 186387 w 519232"/>
                      <a:gd name="connsiteY2" fmla="*/ 4076 h 562802"/>
                      <a:gd name="connsiteX3" fmla="*/ 104749 w 519232"/>
                      <a:gd name="connsiteY3" fmla="*/ 319539 h 562802"/>
                      <a:gd name="connsiteX4" fmla="*/ 37532 w 519232"/>
                      <a:gd name="connsiteY4" fmla="*/ 212017 h 562802"/>
                      <a:gd name="connsiteX5" fmla="*/ 804 w 519232"/>
                      <a:gd name="connsiteY5" fmla="*/ 323099 h 562802"/>
                      <a:gd name="connsiteX6" fmla="*/ 33559 w 519232"/>
                      <a:gd name="connsiteY6" fmla="*/ 483905 h 562802"/>
                      <a:gd name="connsiteX7" fmla="*/ 226406 w 519232"/>
                      <a:gd name="connsiteY7" fmla="*/ 561851 h 562802"/>
                      <a:gd name="connsiteX8" fmla="*/ 519232 w 519232"/>
                      <a:gd name="connsiteY8" fmla="*/ 312291 h 562802"/>
                      <a:gd name="connsiteX9" fmla="*/ 460644 w 519232"/>
                      <a:gd name="connsiteY9" fmla="*/ 332538 h 562802"/>
                      <a:gd name="connsiteX10" fmla="*/ 411534 w 519232"/>
                      <a:gd name="connsiteY10" fmla="*/ 120483 h 562802"/>
                      <a:gd name="connsiteX0" fmla="*/ 411534 w 519232"/>
                      <a:gd name="connsiteY0" fmla="*/ 120483 h 571352"/>
                      <a:gd name="connsiteX1" fmla="*/ 345013 w 519232"/>
                      <a:gd name="connsiteY1" fmla="*/ 225185 h 571352"/>
                      <a:gd name="connsiteX2" fmla="*/ 186387 w 519232"/>
                      <a:gd name="connsiteY2" fmla="*/ 4076 h 571352"/>
                      <a:gd name="connsiteX3" fmla="*/ 104749 w 519232"/>
                      <a:gd name="connsiteY3" fmla="*/ 319539 h 571352"/>
                      <a:gd name="connsiteX4" fmla="*/ 37532 w 519232"/>
                      <a:gd name="connsiteY4" fmla="*/ 212017 h 571352"/>
                      <a:gd name="connsiteX5" fmla="*/ 804 w 519232"/>
                      <a:gd name="connsiteY5" fmla="*/ 323099 h 571352"/>
                      <a:gd name="connsiteX6" fmla="*/ 33559 w 519232"/>
                      <a:gd name="connsiteY6" fmla="*/ 483905 h 571352"/>
                      <a:gd name="connsiteX7" fmla="*/ 254180 w 519232"/>
                      <a:gd name="connsiteY7" fmla="*/ 570784 h 571352"/>
                      <a:gd name="connsiteX8" fmla="*/ 519232 w 519232"/>
                      <a:gd name="connsiteY8" fmla="*/ 312291 h 571352"/>
                      <a:gd name="connsiteX9" fmla="*/ 460644 w 519232"/>
                      <a:gd name="connsiteY9" fmla="*/ 332538 h 571352"/>
                      <a:gd name="connsiteX10" fmla="*/ 411534 w 519232"/>
                      <a:gd name="connsiteY10" fmla="*/ 120483 h 571352"/>
                      <a:gd name="connsiteX0" fmla="*/ 411534 w 519232"/>
                      <a:gd name="connsiteY0" fmla="*/ 120483 h 575263"/>
                      <a:gd name="connsiteX1" fmla="*/ 345013 w 519232"/>
                      <a:gd name="connsiteY1" fmla="*/ 225185 h 575263"/>
                      <a:gd name="connsiteX2" fmla="*/ 186387 w 519232"/>
                      <a:gd name="connsiteY2" fmla="*/ 4076 h 575263"/>
                      <a:gd name="connsiteX3" fmla="*/ 104749 w 519232"/>
                      <a:gd name="connsiteY3" fmla="*/ 319539 h 575263"/>
                      <a:gd name="connsiteX4" fmla="*/ 37532 w 519232"/>
                      <a:gd name="connsiteY4" fmla="*/ 212017 h 575263"/>
                      <a:gd name="connsiteX5" fmla="*/ 804 w 519232"/>
                      <a:gd name="connsiteY5" fmla="*/ 323099 h 575263"/>
                      <a:gd name="connsiteX6" fmla="*/ 33559 w 519232"/>
                      <a:gd name="connsiteY6" fmla="*/ 483905 h 575263"/>
                      <a:gd name="connsiteX7" fmla="*/ 254180 w 519232"/>
                      <a:gd name="connsiteY7" fmla="*/ 570784 h 575263"/>
                      <a:gd name="connsiteX8" fmla="*/ 519232 w 519232"/>
                      <a:gd name="connsiteY8" fmla="*/ 312291 h 575263"/>
                      <a:gd name="connsiteX9" fmla="*/ 460644 w 519232"/>
                      <a:gd name="connsiteY9" fmla="*/ 332538 h 575263"/>
                      <a:gd name="connsiteX10" fmla="*/ 411534 w 519232"/>
                      <a:gd name="connsiteY10" fmla="*/ 120483 h 575263"/>
                      <a:gd name="connsiteX0" fmla="*/ 411534 w 519232"/>
                      <a:gd name="connsiteY0" fmla="*/ 120483 h 574030"/>
                      <a:gd name="connsiteX1" fmla="*/ 345013 w 519232"/>
                      <a:gd name="connsiteY1" fmla="*/ 225185 h 574030"/>
                      <a:gd name="connsiteX2" fmla="*/ 186387 w 519232"/>
                      <a:gd name="connsiteY2" fmla="*/ 4076 h 574030"/>
                      <a:gd name="connsiteX3" fmla="*/ 104749 w 519232"/>
                      <a:gd name="connsiteY3" fmla="*/ 319539 h 574030"/>
                      <a:gd name="connsiteX4" fmla="*/ 37532 w 519232"/>
                      <a:gd name="connsiteY4" fmla="*/ 212017 h 574030"/>
                      <a:gd name="connsiteX5" fmla="*/ 804 w 519232"/>
                      <a:gd name="connsiteY5" fmla="*/ 323099 h 574030"/>
                      <a:gd name="connsiteX6" fmla="*/ 33559 w 519232"/>
                      <a:gd name="connsiteY6" fmla="*/ 483905 h 574030"/>
                      <a:gd name="connsiteX7" fmla="*/ 254180 w 519232"/>
                      <a:gd name="connsiteY7" fmla="*/ 570784 h 574030"/>
                      <a:gd name="connsiteX8" fmla="*/ 519232 w 519232"/>
                      <a:gd name="connsiteY8" fmla="*/ 312291 h 574030"/>
                      <a:gd name="connsiteX9" fmla="*/ 460644 w 519232"/>
                      <a:gd name="connsiteY9" fmla="*/ 332538 h 574030"/>
                      <a:gd name="connsiteX10" fmla="*/ 411534 w 519232"/>
                      <a:gd name="connsiteY10" fmla="*/ 120483 h 574030"/>
                      <a:gd name="connsiteX0" fmla="*/ 411534 w 519232"/>
                      <a:gd name="connsiteY0" fmla="*/ 120483 h 572486"/>
                      <a:gd name="connsiteX1" fmla="*/ 345013 w 519232"/>
                      <a:gd name="connsiteY1" fmla="*/ 225185 h 572486"/>
                      <a:gd name="connsiteX2" fmla="*/ 186387 w 519232"/>
                      <a:gd name="connsiteY2" fmla="*/ 4076 h 572486"/>
                      <a:gd name="connsiteX3" fmla="*/ 104749 w 519232"/>
                      <a:gd name="connsiteY3" fmla="*/ 319539 h 572486"/>
                      <a:gd name="connsiteX4" fmla="*/ 37532 w 519232"/>
                      <a:gd name="connsiteY4" fmla="*/ 212017 h 572486"/>
                      <a:gd name="connsiteX5" fmla="*/ 804 w 519232"/>
                      <a:gd name="connsiteY5" fmla="*/ 323099 h 572486"/>
                      <a:gd name="connsiteX6" fmla="*/ 33559 w 519232"/>
                      <a:gd name="connsiteY6" fmla="*/ 483905 h 572486"/>
                      <a:gd name="connsiteX7" fmla="*/ 254180 w 519232"/>
                      <a:gd name="connsiteY7" fmla="*/ 570784 h 572486"/>
                      <a:gd name="connsiteX8" fmla="*/ 519232 w 519232"/>
                      <a:gd name="connsiteY8" fmla="*/ 312291 h 572486"/>
                      <a:gd name="connsiteX9" fmla="*/ 460644 w 519232"/>
                      <a:gd name="connsiteY9" fmla="*/ 332538 h 572486"/>
                      <a:gd name="connsiteX10" fmla="*/ 411534 w 519232"/>
                      <a:gd name="connsiteY10" fmla="*/ 120483 h 572486"/>
                      <a:gd name="connsiteX0" fmla="*/ 410972 w 518670"/>
                      <a:gd name="connsiteY0" fmla="*/ 120483 h 576651"/>
                      <a:gd name="connsiteX1" fmla="*/ 344451 w 518670"/>
                      <a:gd name="connsiteY1" fmla="*/ 225185 h 576651"/>
                      <a:gd name="connsiteX2" fmla="*/ 185825 w 518670"/>
                      <a:gd name="connsiteY2" fmla="*/ 4076 h 576651"/>
                      <a:gd name="connsiteX3" fmla="*/ 104187 w 518670"/>
                      <a:gd name="connsiteY3" fmla="*/ 319539 h 576651"/>
                      <a:gd name="connsiteX4" fmla="*/ 36970 w 518670"/>
                      <a:gd name="connsiteY4" fmla="*/ 212017 h 576651"/>
                      <a:gd name="connsiteX5" fmla="*/ 242 w 518670"/>
                      <a:gd name="connsiteY5" fmla="*/ 323099 h 576651"/>
                      <a:gd name="connsiteX6" fmla="*/ 35681 w 518670"/>
                      <a:gd name="connsiteY6" fmla="*/ 473633 h 576651"/>
                      <a:gd name="connsiteX7" fmla="*/ 253618 w 518670"/>
                      <a:gd name="connsiteY7" fmla="*/ 570784 h 576651"/>
                      <a:gd name="connsiteX8" fmla="*/ 518670 w 518670"/>
                      <a:gd name="connsiteY8" fmla="*/ 312291 h 576651"/>
                      <a:gd name="connsiteX9" fmla="*/ 460082 w 518670"/>
                      <a:gd name="connsiteY9" fmla="*/ 332538 h 576651"/>
                      <a:gd name="connsiteX10" fmla="*/ 410972 w 518670"/>
                      <a:gd name="connsiteY10" fmla="*/ 120483 h 576651"/>
                      <a:gd name="connsiteX0" fmla="*/ 410837 w 518535"/>
                      <a:gd name="connsiteY0" fmla="*/ 120483 h 575939"/>
                      <a:gd name="connsiteX1" fmla="*/ 344316 w 518535"/>
                      <a:gd name="connsiteY1" fmla="*/ 225185 h 575939"/>
                      <a:gd name="connsiteX2" fmla="*/ 185690 w 518535"/>
                      <a:gd name="connsiteY2" fmla="*/ 4076 h 575939"/>
                      <a:gd name="connsiteX3" fmla="*/ 104052 w 518535"/>
                      <a:gd name="connsiteY3" fmla="*/ 319539 h 575939"/>
                      <a:gd name="connsiteX4" fmla="*/ 36835 w 518535"/>
                      <a:gd name="connsiteY4" fmla="*/ 212017 h 575939"/>
                      <a:gd name="connsiteX5" fmla="*/ 107 w 518535"/>
                      <a:gd name="connsiteY5" fmla="*/ 323099 h 575939"/>
                      <a:gd name="connsiteX6" fmla="*/ 36483 w 518535"/>
                      <a:gd name="connsiteY6" fmla="*/ 467083 h 575939"/>
                      <a:gd name="connsiteX7" fmla="*/ 253483 w 518535"/>
                      <a:gd name="connsiteY7" fmla="*/ 570784 h 575939"/>
                      <a:gd name="connsiteX8" fmla="*/ 518535 w 518535"/>
                      <a:gd name="connsiteY8" fmla="*/ 312291 h 575939"/>
                      <a:gd name="connsiteX9" fmla="*/ 459947 w 518535"/>
                      <a:gd name="connsiteY9" fmla="*/ 332538 h 575939"/>
                      <a:gd name="connsiteX10" fmla="*/ 410837 w 518535"/>
                      <a:gd name="connsiteY10" fmla="*/ 120483 h 575939"/>
                      <a:gd name="connsiteX0" fmla="*/ 410837 w 518535"/>
                      <a:gd name="connsiteY0" fmla="*/ 120483 h 575289"/>
                      <a:gd name="connsiteX1" fmla="*/ 344316 w 518535"/>
                      <a:gd name="connsiteY1" fmla="*/ 225185 h 575289"/>
                      <a:gd name="connsiteX2" fmla="*/ 185690 w 518535"/>
                      <a:gd name="connsiteY2" fmla="*/ 4076 h 575289"/>
                      <a:gd name="connsiteX3" fmla="*/ 104052 w 518535"/>
                      <a:gd name="connsiteY3" fmla="*/ 319539 h 575289"/>
                      <a:gd name="connsiteX4" fmla="*/ 36835 w 518535"/>
                      <a:gd name="connsiteY4" fmla="*/ 212017 h 575289"/>
                      <a:gd name="connsiteX5" fmla="*/ 107 w 518535"/>
                      <a:gd name="connsiteY5" fmla="*/ 323099 h 575289"/>
                      <a:gd name="connsiteX6" fmla="*/ 36483 w 518535"/>
                      <a:gd name="connsiteY6" fmla="*/ 467083 h 575289"/>
                      <a:gd name="connsiteX7" fmla="*/ 253483 w 518535"/>
                      <a:gd name="connsiteY7" fmla="*/ 570784 h 575289"/>
                      <a:gd name="connsiteX8" fmla="*/ 518535 w 518535"/>
                      <a:gd name="connsiteY8" fmla="*/ 312291 h 575289"/>
                      <a:gd name="connsiteX9" fmla="*/ 459947 w 518535"/>
                      <a:gd name="connsiteY9" fmla="*/ 332538 h 575289"/>
                      <a:gd name="connsiteX10" fmla="*/ 410837 w 518535"/>
                      <a:gd name="connsiteY10" fmla="*/ 120483 h 575289"/>
                      <a:gd name="connsiteX0" fmla="*/ 410837 w 518535"/>
                      <a:gd name="connsiteY0" fmla="*/ 120483 h 572751"/>
                      <a:gd name="connsiteX1" fmla="*/ 344316 w 518535"/>
                      <a:gd name="connsiteY1" fmla="*/ 225185 h 572751"/>
                      <a:gd name="connsiteX2" fmla="*/ 185690 w 518535"/>
                      <a:gd name="connsiteY2" fmla="*/ 4076 h 572751"/>
                      <a:gd name="connsiteX3" fmla="*/ 104052 w 518535"/>
                      <a:gd name="connsiteY3" fmla="*/ 319539 h 572751"/>
                      <a:gd name="connsiteX4" fmla="*/ 36835 w 518535"/>
                      <a:gd name="connsiteY4" fmla="*/ 212017 h 572751"/>
                      <a:gd name="connsiteX5" fmla="*/ 107 w 518535"/>
                      <a:gd name="connsiteY5" fmla="*/ 323099 h 572751"/>
                      <a:gd name="connsiteX6" fmla="*/ 36483 w 518535"/>
                      <a:gd name="connsiteY6" fmla="*/ 467083 h 572751"/>
                      <a:gd name="connsiteX7" fmla="*/ 253483 w 518535"/>
                      <a:gd name="connsiteY7" fmla="*/ 570784 h 572751"/>
                      <a:gd name="connsiteX8" fmla="*/ 518535 w 518535"/>
                      <a:gd name="connsiteY8" fmla="*/ 312291 h 572751"/>
                      <a:gd name="connsiteX9" fmla="*/ 459947 w 518535"/>
                      <a:gd name="connsiteY9" fmla="*/ 332538 h 572751"/>
                      <a:gd name="connsiteX10" fmla="*/ 410837 w 518535"/>
                      <a:gd name="connsiteY10" fmla="*/ 120483 h 572751"/>
                      <a:gd name="connsiteX0" fmla="*/ 410837 w 518535"/>
                      <a:gd name="connsiteY0" fmla="*/ 120483 h 572258"/>
                      <a:gd name="connsiteX1" fmla="*/ 344316 w 518535"/>
                      <a:gd name="connsiteY1" fmla="*/ 225185 h 572258"/>
                      <a:gd name="connsiteX2" fmla="*/ 185690 w 518535"/>
                      <a:gd name="connsiteY2" fmla="*/ 4076 h 572258"/>
                      <a:gd name="connsiteX3" fmla="*/ 104052 w 518535"/>
                      <a:gd name="connsiteY3" fmla="*/ 319539 h 572258"/>
                      <a:gd name="connsiteX4" fmla="*/ 36835 w 518535"/>
                      <a:gd name="connsiteY4" fmla="*/ 212017 h 572258"/>
                      <a:gd name="connsiteX5" fmla="*/ 107 w 518535"/>
                      <a:gd name="connsiteY5" fmla="*/ 323099 h 572258"/>
                      <a:gd name="connsiteX6" fmla="*/ 36483 w 518535"/>
                      <a:gd name="connsiteY6" fmla="*/ 467083 h 572258"/>
                      <a:gd name="connsiteX7" fmla="*/ 253483 w 518535"/>
                      <a:gd name="connsiteY7" fmla="*/ 570784 h 572258"/>
                      <a:gd name="connsiteX8" fmla="*/ 518535 w 518535"/>
                      <a:gd name="connsiteY8" fmla="*/ 312291 h 572258"/>
                      <a:gd name="connsiteX9" fmla="*/ 459947 w 518535"/>
                      <a:gd name="connsiteY9" fmla="*/ 332538 h 572258"/>
                      <a:gd name="connsiteX10" fmla="*/ 410837 w 518535"/>
                      <a:gd name="connsiteY10" fmla="*/ 120483 h 572258"/>
                      <a:gd name="connsiteX0" fmla="*/ 410837 w 518535"/>
                      <a:gd name="connsiteY0" fmla="*/ 120483 h 572312"/>
                      <a:gd name="connsiteX1" fmla="*/ 344316 w 518535"/>
                      <a:gd name="connsiteY1" fmla="*/ 225185 h 572312"/>
                      <a:gd name="connsiteX2" fmla="*/ 185690 w 518535"/>
                      <a:gd name="connsiteY2" fmla="*/ 4076 h 572312"/>
                      <a:gd name="connsiteX3" fmla="*/ 104052 w 518535"/>
                      <a:gd name="connsiteY3" fmla="*/ 319539 h 572312"/>
                      <a:gd name="connsiteX4" fmla="*/ 36835 w 518535"/>
                      <a:gd name="connsiteY4" fmla="*/ 212017 h 572312"/>
                      <a:gd name="connsiteX5" fmla="*/ 107 w 518535"/>
                      <a:gd name="connsiteY5" fmla="*/ 323099 h 572312"/>
                      <a:gd name="connsiteX6" fmla="*/ 36483 w 518535"/>
                      <a:gd name="connsiteY6" fmla="*/ 467083 h 572312"/>
                      <a:gd name="connsiteX7" fmla="*/ 253483 w 518535"/>
                      <a:gd name="connsiteY7" fmla="*/ 570784 h 572312"/>
                      <a:gd name="connsiteX8" fmla="*/ 518535 w 518535"/>
                      <a:gd name="connsiteY8" fmla="*/ 312291 h 572312"/>
                      <a:gd name="connsiteX9" fmla="*/ 459947 w 518535"/>
                      <a:gd name="connsiteY9" fmla="*/ 332538 h 572312"/>
                      <a:gd name="connsiteX10" fmla="*/ 410837 w 518535"/>
                      <a:gd name="connsiteY10" fmla="*/ 120483 h 572312"/>
                      <a:gd name="connsiteX0" fmla="*/ 411500 w 519198"/>
                      <a:gd name="connsiteY0" fmla="*/ 120483 h 575975"/>
                      <a:gd name="connsiteX1" fmla="*/ 344979 w 519198"/>
                      <a:gd name="connsiteY1" fmla="*/ 225185 h 575975"/>
                      <a:gd name="connsiteX2" fmla="*/ 186353 w 519198"/>
                      <a:gd name="connsiteY2" fmla="*/ 4076 h 575975"/>
                      <a:gd name="connsiteX3" fmla="*/ 104715 w 519198"/>
                      <a:gd name="connsiteY3" fmla="*/ 319539 h 575975"/>
                      <a:gd name="connsiteX4" fmla="*/ 37498 w 519198"/>
                      <a:gd name="connsiteY4" fmla="*/ 212017 h 575975"/>
                      <a:gd name="connsiteX5" fmla="*/ 770 w 519198"/>
                      <a:gd name="connsiteY5" fmla="*/ 323099 h 575975"/>
                      <a:gd name="connsiteX6" fmla="*/ 33660 w 519198"/>
                      <a:gd name="connsiteY6" fmla="*/ 474529 h 575975"/>
                      <a:gd name="connsiteX7" fmla="*/ 254146 w 519198"/>
                      <a:gd name="connsiteY7" fmla="*/ 570784 h 575975"/>
                      <a:gd name="connsiteX8" fmla="*/ 519198 w 519198"/>
                      <a:gd name="connsiteY8" fmla="*/ 312291 h 575975"/>
                      <a:gd name="connsiteX9" fmla="*/ 460610 w 519198"/>
                      <a:gd name="connsiteY9" fmla="*/ 332538 h 575975"/>
                      <a:gd name="connsiteX10" fmla="*/ 411500 w 519198"/>
                      <a:gd name="connsiteY10" fmla="*/ 120483 h 575975"/>
                      <a:gd name="connsiteX0" fmla="*/ 411500 w 519198"/>
                      <a:gd name="connsiteY0" fmla="*/ 120483 h 571759"/>
                      <a:gd name="connsiteX1" fmla="*/ 344979 w 519198"/>
                      <a:gd name="connsiteY1" fmla="*/ 225185 h 571759"/>
                      <a:gd name="connsiteX2" fmla="*/ 186353 w 519198"/>
                      <a:gd name="connsiteY2" fmla="*/ 4076 h 571759"/>
                      <a:gd name="connsiteX3" fmla="*/ 104715 w 519198"/>
                      <a:gd name="connsiteY3" fmla="*/ 319539 h 571759"/>
                      <a:gd name="connsiteX4" fmla="*/ 37498 w 519198"/>
                      <a:gd name="connsiteY4" fmla="*/ 212017 h 571759"/>
                      <a:gd name="connsiteX5" fmla="*/ 770 w 519198"/>
                      <a:gd name="connsiteY5" fmla="*/ 323099 h 571759"/>
                      <a:gd name="connsiteX6" fmla="*/ 33660 w 519198"/>
                      <a:gd name="connsiteY6" fmla="*/ 474529 h 571759"/>
                      <a:gd name="connsiteX7" fmla="*/ 254146 w 519198"/>
                      <a:gd name="connsiteY7" fmla="*/ 570784 h 571759"/>
                      <a:gd name="connsiteX8" fmla="*/ 519198 w 519198"/>
                      <a:gd name="connsiteY8" fmla="*/ 312291 h 571759"/>
                      <a:gd name="connsiteX9" fmla="*/ 460610 w 519198"/>
                      <a:gd name="connsiteY9" fmla="*/ 332538 h 571759"/>
                      <a:gd name="connsiteX10" fmla="*/ 411500 w 519198"/>
                      <a:gd name="connsiteY10" fmla="*/ 120483 h 571759"/>
                      <a:gd name="connsiteX0" fmla="*/ 411500 w 519198"/>
                      <a:gd name="connsiteY0" fmla="*/ 120483 h 571761"/>
                      <a:gd name="connsiteX1" fmla="*/ 344979 w 519198"/>
                      <a:gd name="connsiteY1" fmla="*/ 225185 h 571761"/>
                      <a:gd name="connsiteX2" fmla="*/ 186353 w 519198"/>
                      <a:gd name="connsiteY2" fmla="*/ 4076 h 571761"/>
                      <a:gd name="connsiteX3" fmla="*/ 104715 w 519198"/>
                      <a:gd name="connsiteY3" fmla="*/ 319539 h 571761"/>
                      <a:gd name="connsiteX4" fmla="*/ 37498 w 519198"/>
                      <a:gd name="connsiteY4" fmla="*/ 212017 h 571761"/>
                      <a:gd name="connsiteX5" fmla="*/ 770 w 519198"/>
                      <a:gd name="connsiteY5" fmla="*/ 323099 h 571761"/>
                      <a:gd name="connsiteX6" fmla="*/ 33660 w 519198"/>
                      <a:gd name="connsiteY6" fmla="*/ 474529 h 571761"/>
                      <a:gd name="connsiteX7" fmla="*/ 254146 w 519198"/>
                      <a:gd name="connsiteY7" fmla="*/ 570784 h 571761"/>
                      <a:gd name="connsiteX8" fmla="*/ 519198 w 519198"/>
                      <a:gd name="connsiteY8" fmla="*/ 312291 h 571761"/>
                      <a:gd name="connsiteX9" fmla="*/ 460610 w 519198"/>
                      <a:gd name="connsiteY9" fmla="*/ 332538 h 571761"/>
                      <a:gd name="connsiteX10" fmla="*/ 411500 w 519198"/>
                      <a:gd name="connsiteY10" fmla="*/ 120483 h 571761"/>
                      <a:gd name="connsiteX0" fmla="*/ 411500 w 519198"/>
                      <a:gd name="connsiteY0" fmla="*/ 120483 h 571759"/>
                      <a:gd name="connsiteX1" fmla="*/ 344979 w 519198"/>
                      <a:gd name="connsiteY1" fmla="*/ 225185 h 571759"/>
                      <a:gd name="connsiteX2" fmla="*/ 186353 w 519198"/>
                      <a:gd name="connsiteY2" fmla="*/ 4076 h 571759"/>
                      <a:gd name="connsiteX3" fmla="*/ 104715 w 519198"/>
                      <a:gd name="connsiteY3" fmla="*/ 319539 h 571759"/>
                      <a:gd name="connsiteX4" fmla="*/ 37498 w 519198"/>
                      <a:gd name="connsiteY4" fmla="*/ 212017 h 571759"/>
                      <a:gd name="connsiteX5" fmla="*/ 770 w 519198"/>
                      <a:gd name="connsiteY5" fmla="*/ 323099 h 571759"/>
                      <a:gd name="connsiteX6" fmla="*/ 33660 w 519198"/>
                      <a:gd name="connsiteY6" fmla="*/ 474529 h 571759"/>
                      <a:gd name="connsiteX7" fmla="*/ 254146 w 519198"/>
                      <a:gd name="connsiteY7" fmla="*/ 570784 h 571759"/>
                      <a:gd name="connsiteX8" fmla="*/ 519198 w 519198"/>
                      <a:gd name="connsiteY8" fmla="*/ 312291 h 571759"/>
                      <a:gd name="connsiteX9" fmla="*/ 460610 w 519198"/>
                      <a:gd name="connsiteY9" fmla="*/ 332538 h 571759"/>
                      <a:gd name="connsiteX10" fmla="*/ 411500 w 519198"/>
                      <a:gd name="connsiteY10" fmla="*/ 120483 h 571759"/>
                      <a:gd name="connsiteX0" fmla="*/ 411500 w 519198"/>
                      <a:gd name="connsiteY0" fmla="*/ 120483 h 571761"/>
                      <a:gd name="connsiteX1" fmla="*/ 344979 w 519198"/>
                      <a:gd name="connsiteY1" fmla="*/ 225185 h 571761"/>
                      <a:gd name="connsiteX2" fmla="*/ 186353 w 519198"/>
                      <a:gd name="connsiteY2" fmla="*/ 4076 h 571761"/>
                      <a:gd name="connsiteX3" fmla="*/ 104715 w 519198"/>
                      <a:gd name="connsiteY3" fmla="*/ 319539 h 571761"/>
                      <a:gd name="connsiteX4" fmla="*/ 37498 w 519198"/>
                      <a:gd name="connsiteY4" fmla="*/ 212017 h 571761"/>
                      <a:gd name="connsiteX5" fmla="*/ 770 w 519198"/>
                      <a:gd name="connsiteY5" fmla="*/ 323099 h 571761"/>
                      <a:gd name="connsiteX6" fmla="*/ 33660 w 519198"/>
                      <a:gd name="connsiteY6" fmla="*/ 474529 h 571761"/>
                      <a:gd name="connsiteX7" fmla="*/ 254146 w 519198"/>
                      <a:gd name="connsiteY7" fmla="*/ 570784 h 571761"/>
                      <a:gd name="connsiteX8" fmla="*/ 519198 w 519198"/>
                      <a:gd name="connsiteY8" fmla="*/ 312291 h 571761"/>
                      <a:gd name="connsiteX9" fmla="*/ 460610 w 519198"/>
                      <a:gd name="connsiteY9" fmla="*/ 332538 h 571761"/>
                      <a:gd name="connsiteX10" fmla="*/ 411500 w 519198"/>
                      <a:gd name="connsiteY10" fmla="*/ 120483 h 571761"/>
                      <a:gd name="connsiteX0" fmla="*/ 411500 w 518797"/>
                      <a:gd name="connsiteY0" fmla="*/ 120483 h 574624"/>
                      <a:gd name="connsiteX1" fmla="*/ 344979 w 518797"/>
                      <a:gd name="connsiteY1" fmla="*/ 225185 h 574624"/>
                      <a:gd name="connsiteX2" fmla="*/ 186353 w 518797"/>
                      <a:gd name="connsiteY2" fmla="*/ 4076 h 574624"/>
                      <a:gd name="connsiteX3" fmla="*/ 104715 w 518797"/>
                      <a:gd name="connsiteY3" fmla="*/ 319539 h 574624"/>
                      <a:gd name="connsiteX4" fmla="*/ 37498 w 518797"/>
                      <a:gd name="connsiteY4" fmla="*/ 212017 h 574624"/>
                      <a:gd name="connsiteX5" fmla="*/ 770 w 518797"/>
                      <a:gd name="connsiteY5" fmla="*/ 323099 h 574624"/>
                      <a:gd name="connsiteX6" fmla="*/ 33660 w 518797"/>
                      <a:gd name="connsiteY6" fmla="*/ 474529 h 574624"/>
                      <a:gd name="connsiteX7" fmla="*/ 254146 w 518797"/>
                      <a:gd name="connsiteY7" fmla="*/ 570784 h 574624"/>
                      <a:gd name="connsiteX8" fmla="*/ 518797 w 518797"/>
                      <a:gd name="connsiteY8" fmla="*/ 340431 h 574624"/>
                      <a:gd name="connsiteX9" fmla="*/ 460610 w 518797"/>
                      <a:gd name="connsiteY9" fmla="*/ 332538 h 574624"/>
                      <a:gd name="connsiteX10" fmla="*/ 411500 w 518797"/>
                      <a:gd name="connsiteY10" fmla="*/ 120483 h 574624"/>
                      <a:gd name="connsiteX0" fmla="*/ 411500 w 518797"/>
                      <a:gd name="connsiteY0" fmla="*/ 120483 h 576661"/>
                      <a:gd name="connsiteX1" fmla="*/ 344979 w 518797"/>
                      <a:gd name="connsiteY1" fmla="*/ 225185 h 576661"/>
                      <a:gd name="connsiteX2" fmla="*/ 186353 w 518797"/>
                      <a:gd name="connsiteY2" fmla="*/ 4076 h 576661"/>
                      <a:gd name="connsiteX3" fmla="*/ 104715 w 518797"/>
                      <a:gd name="connsiteY3" fmla="*/ 319539 h 576661"/>
                      <a:gd name="connsiteX4" fmla="*/ 37498 w 518797"/>
                      <a:gd name="connsiteY4" fmla="*/ 212017 h 576661"/>
                      <a:gd name="connsiteX5" fmla="*/ 770 w 518797"/>
                      <a:gd name="connsiteY5" fmla="*/ 323099 h 576661"/>
                      <a:gd name="connsiteX6" fmla="*/ 33660 w 518797"/>
                      <a:gd name="connsiteY6" fmla="*/ 474529 h 576661"/>
                      <a:gd name="connsiteX7" fmla="*/ 254146 w 518797"/>
                      <a:gd name="connsiteY7" fmla="*/ 570784 h 576661"/>
                      <a:gd name="connsiteX8" fmla="*/ 518797 w 518797"/>
                      <a:gd name="connsiteY8" fmla="*/ 340431 h 576661"/>
                      <a:gd name="connsiteX9" fmla="*/ 460610 w 518797"/>
                      <a:gd name="connsiteY9" fmla="*/ 332538 h 576661"/>
                      <a:gd name="connsiteX10" fmla="*/ 411500 w 518797"/>
                      <a:gd name="connsiteY10" fmla="*/ 120483 h 576661"/>
                      <a:gd name="connsiteX0" fmla="*/ 411500 w 518797"/>
                      <a:gd name="connsiteY0" fmla="*/ 120483 h 577451"/>
                      <a:gd name="connsiteX1" fmla="*/ 344979 w 518797"/>
                      <a:gd name="connsiteY1" fmla="*/ 225185 h 577451"/>
                      <a:gd name="connsiteX2" fmla="*/ 186353 w 518797"/>
                      <a:gd name="connsiteY2" fmla="*/ 4076 h 577451"/>
                      <a:gd name="connsiteX3" fmla="*/ 104715 w 518797"/>
                      <a:gd name="connsiteY3" fmla="*/ 319539 h 577451"/>
                      <a:gd name="connsiteX4" fmla="*/ 37498 w 518797"/>
                      <a:gd name="connsiteY4" fmla="*/ 212017 h 577451"/>
                      <a:gd name="connsiteX5" fmla="*/ 770 w 518797"/>
                      <a:gd name="connsiteY5" fmla="*/ 323099 h 577451"/>
                      <a:gd name="connsiteX6" fmla="*/ 33660 w 518797"/>
                      <a:gd name="connsiteY6" fmla="*/ 474529 h 577451"/>
                      <a:gd name="connsiteX7" fmla="*/ 254146 w 518797"/>
                      <a:gd name="connsiteY7" fmla="*/ 570784 h 577451"/>
                      <a:gd name="connsiteX8" fmla="*/ 518797 w 518797"/>
                      <a:gd name="connsiteY8" fmla="*/ 340431 h 577451"/>
                      <a:gd name="connsiteX9" fmla="*/ 460610 w 518797"/>
                      <a:gd name="connsiteY9" fmla="*/ 332538 h 577451"/>
                      <a:gd name="connsiteX10" fmla="*/ 411500 w 518797"/>
                      <a:gd name="connsiteY10" fmla="*/ 120483 h 577451"/>
                      <a:gd name="connsiteX0" fmla="*/ 411500 w 518797"/>
                      <a:gd name="connsiteY0" fmla="*/ 120483 h 575397"/>
                      <a:gd name="connsiteX1" fmla="*/ 344979 w 518797"/>
                      <a:gd name="connsiteY1" fmla="*/ 225185 h 575397"/>
                      <a:gd name="connsiteX2" fmla="*/ 186353 w 518797"/>
                      <a:gd name="connsiteY2" fmla="*/ 4076 h 575397"/>
                      <a:gd name="connsiteX3" fmla="*/ 104715 w 518797"/>
                      <a:gd name="connsiteY3" fmla="*/ 319539 h 575397"/>
                      <a:gd name="connsiteX4" fmla="*/ 37498 w 518797"/>
                      <a:gd name="connsiteY4" fmla="*/ 212017 h 575397"/>
                      <a:gd name="connsiteX5" fmla="*/ 770 w 518797"/>
                      <a:gd name="connsiteY5" fmla="*/ 323099 h 575397"/>
                      <a:gd name="connsiteX6" fmla="*/ 33660 w 518797"/>
                      <a:gd name="connsiteY6" fmla="*/ 474529 h 575397"/>
                      <a:gd name="connsiteX7" fmla="*/ 254146 w 518797"/>
                      <a:gd name="connsiteY7" fmla="*/ 570784 h 575397"/>
                      <a:gd name="connsiteX8" fmla="*/ 518797 w 518797"/>
                      <a:gd name="connsiteY8" fmla="*/ 340431 h 575397"/>
                      <a:gd name="connsiteX9" fmla="*/ 460610 w 518797"/>
                      <a:gd name="connsiteY9" fmla="*/ 332538 h 575397"/>
                      <a:gd name="connsiteX10" fmla="*/ 411500 w 518797"/>
                      <a:gd name="connsiteY10" fmla="*/ 120483 h 575397"/>
                      <a:gd name="connsiteX0" fmla="*/ 411500 w 518797"/>
                      <a:gd name="connsiteY0" fmla="*/ 120483 h 559542"/>
                      <a:gd name="connsiteX1" fmla="*/ 344979 w 518797"/>
                      <a:gd name="connsiteY1" fmla="*/ 225185 h 559542"/>
                      <a:gd name="connsiteX2" fmla="*/ 186353 w 518797"/>
                      <a:gd name="connsiteY2" fmla="*/ 4076 h 559542"/>
                      <a:gd name="connsiteX3" fmla="*/ 104715 w 518797"/>
                      <a:gd name="connsiteY3" fmla="*/ 319539 h 559542"/>
                      <a:gd name="connsiteX4" fmla="*/ 37498 w 518797"/>
                      <a:gd name="connsiteY4" fmla="*/ 212017 h 559542"/>
                      <a:gd name="connsiteX5" fmla="*/ 770 w 518797"/>
                      <a:gd name="connsiteY5" fmla="*/ 323099 h 559542"/>
                      <a:gd name="connsiteX6" fmla="*/ 33660 w 518797"/>
                      <a:gd name="connsiteY6" fmla="*/ 474529 h 559542"/>
                      <a:gd name="connsiteX7" fmla="*/ 298421 w 518797"/>
                      <a:gd name="connsiteY7" fmla="*/ 549045 h 559542"/>
                      <a:gd name="connsiteX8" fmla="*/ 518797 w 518797"/>
                      <a:gd name="connsiteY8" fmla="*/ 340431 h 559542"/>
                      <a:gd name="connsiteX9" fmla="*/ 460610 w 518797"/>
                      <a:gd name="connsiteY9" fmla="*/ 332538 h 559542"/>
                      <a:gd name="connsiteX10" fmla="*/ 411500 w 518797"/>
                      <a:gd name="connsiteY10" fmla="*/ 120483 h 559542"/>
                      <a:gd name="connsiteX0" fmla="*/ 411500 w 518797"/>
                      <a:gd name="connsiteY0" fmla="*/ 120483 h 562685"/>
                      <a:gd name="connsiteX1" fmla="*/ 344979 w 518797"/>
                      <a:gd name="connsiteY1" fmla="*/ 225185 h 562685"/>
                      <a:gd name="connsiteX2" fmla="*/ 186353 w 518797"/>
                      <a:gd name="connsiteY2" fmla="*/ 4076 h 562685"/>
                      <a:gd name="connsiteX3" fmla="*/ 104715 w 518797"/>
                      <a:gd name="connsiteY3" fmla="*/ 319539 h 562685"/>
                      <a:gd name="connsiteX4" fmla="*/ 37498 w 518797"/>
                      <a:gd name="connsiteY4" fmla="*/ 212017 h 562685"/>
                      <a:gd name="connsiteX5" fmla="*/ 770 w 518797"/>
                      <a:gd name="connsiteY5" fmla="*/ 323099 h 562685"/>
                      <a:gd name="connsiteX6" fmla="*/ 33660 w 518797"/>
                      <a:gd name="connsiteY6" fmla="*/ 474529 h 562685"/>
                      <a:gd name="connsiteX7" fmla="*/ 298421 w 518797"/>
                      <a:gd name="connsiteY7" fmla="*/ 549045 h 562685"/>
                      <a:gd name="connsiteX8" fmla="*/ 518797 w 518797"/>
                      <a:gd name="connsiteY8" fmla="*/ 340431 h 562685"/>
                      <a:gd name="connsiteX9" fmla="*/ 460610 w 518797"/>
                      <a:gd name="connsiteY9" fmla="*/ 332538 h 562685"/>
                      <a:gd name="connsiteX10" fmla="*/ 411500 w 518797"/>
                      <a:gd name="connsiteY10" fmla="*/ 120483 h 562685"/>
                      <a:gd name="connsiteX0" fmla="*/ 411500 w 518797"/>
                      <a:gd name="connsiteY0" fmla="*/ 120483 h 576164"/>
                      <a:gd name="connsiteX1" fmla="*/ 344979 w 518797"/>
                      <a:gd name="connsiteY1" fmla="*/ 225185 h 576164"/>
                      <a:gd name="connsiteX2" fmla="*/ 186353 w 518797"/>
                      <a:gd name="connsiteY2" fmla="*/ 4076 h 576164"/>
                      <a:gd name="connsiteX3" fmla="*/ 104715 w 518797"/>
                      <a:gd name="connsiteY3" fmla="*/ 319539 h 576164"/>
                      <a:gd name="connsiteX4" fmla="*/ 37498 w 518797"/>
                      <a:gd name="connsiteY4" fmla="*/ 212017 h 576164"/>
                      <a:gd name="connsiteX5" fmla="*/ 770 w 518797"/>
                      <a:gd name="connsiteY5" fmla="*/ 323099 h 576164"/>
                      <a:gd name="connsiteX6" fmla="*/ 33660 w 518797"/>
                      <a:gd name="connsiteY6" fmla="*/ 474529 h 576164"/>
                      <a:gd name="connsiteX7" fmla="*/ 183173 w 518797"/>
                      <a:gd name="connsiteY7" fmla="*/ 567658 h 576164"/>
                      <a:gd name="connsiteX8" fmla="*/ 518797 w 518797"/>
                      <a:gd name="connsiteY8" fmla="*/ 340431 h 576164"/>
                      <a:gd name="connsiteX9" fmla="*/ 460610 w 518797"/>
                      <a:gd name="connsiteY9" fmla="*/ 332538 h 576164"/>
                      <a:gd name="connsiteX10" fmla="*/ 411500 w 518797"/>
                      <a:gd name="connsiteY10" fmla="*/ 120483 h 576164"/>
                      <a:gd name="connsiteX0" fmla="*/ 411500 w 518797"/>
                      <a:gd name="connsiteY0" fmla="*/ 120483 h 572589"/>
                      <a:gd name="connsiteX1" fmla="*/ 344979 w 518797"/>
                      <a:gd name="connsiteY1" fmla="*/ 225185 h 572589"/>
                      <a:gd name="connsiteX2" fmla="*/ 186353 w 518797"/>
                      <a:gd name="connsiteY2" fmla="*/ 4076 h 572589"/>
                      <a:gd name="connsiteX3" fmla="*/ 104715 w 518797"/>
                      <a:gd name="connsiteY3" fmla="*/ 319539 h 572589"/>
                      <a:gd name="connsiteX4" fmla="*/ 37498 w 518797"/>
                      <a:gd name="connsiteY4" fmla="*/ 212017 h 572589"/>
                      <a:gd name="connsiteX5" fmla="*/ 770 w 518797"/>
                      <a:gd name="connsiteY5" fmla="*/ 323099 h 572589"/>
                      <a:gd name="connsiteX6" fmla="*/ 33660 w 518797"/>
                      <a:gd name="connsiteY6" fmla="*/ 474529 h 572589"/>
                      <a:gd name="connsiteX7" fmla="*/ 179015 w 518797"/>
                      <a:gd name="connsiteY7" fmla="*/ 562894 h 572589"/>
                      <a:gd name="connsiteX8" fmla="*/ 518797 w 518797"/>
                      <a:gd name="connsiteY8" fmla="*/ 340431 h 572589"/>
                      <a:gd name="connsiteX9" fmla="*/ 460610 w 518797"/>
                      <a:gd name="connsiteY9" fmla="*/ 332538 h 572589"/>
                      <a:gd name="connsiteX10" fmla="*/ 411500 w 518797"/>
                      <a:gd name="connsiteY10" fmla="*/ 120483 h 572589"/>
                      <a:gd name="connsiteX0" fmla="*/ 412236 w 519533"/>
                      <a:gd name="connsiteY0" fmla="*/ 120483 h 567147"/>
                      <a:gd name="connsiteX1" fmla="*/ 345715 w 519533"/>
                      <a:gd name="connsiteY1" fmla="*/ 225185 h 567147"/>
                      <a:gd name="connsiteX2" fmla="*/ 187089 w 519533"/>
                      <a:gd name="connsiteY2" fmla="*/ 4076 h 567147"/>
                      <a:gd name="connsiteX3" fmla="*/ 105451 w 519533"/>
                      <a:gd name="connsiteY3" fmla="*/ 319539 h 567147"/>
                      <a:gd name="connsiteX4" fmla="*/ 38234 w 519533"/>
                      <a:gd name="connsiteY4" fmla="*/ 212017 h 567147"/>
                      <a:gd name="connsiteX5" fmla="*/ 1506 w 519533"/>
                      <a:gd name="connsiteY5" fmla="*/ 323099 h 567147"/>
                      <a:gd name="connsiteX6" fmla="*/ 31846 w 519533"/>
                      <a:gd name="connsiteY6" fmla="*/ 475418 h 567147"/>
                      <a:gd name="connsiteX7" fmla="*/ 179751 w 519533"/>
                      <a:gd name="connsiteY7" fmla="*/ 562894 h 567147"/>
                      <a:gd name="connsiteX8" fmla="*/ 519533 w 519533"/>
                      <a:gd name="connsiteY8" fmla="*/ 340431 h 567147"/>
                      <a:gd name="connsiteX9" fmla="*/ 461346 w 519533"/>
                      <a:gd name="connsiteY9" fmla="*/ 332538 h 567147"/>
                      <a:gd name="connsiteX10" fmla="*/ 412236 w 519533"/>
                      <a:gd name="connsiteY10" fmla="*/ 120483 h 567147"/>
                      <a:gd name="connsiteX0" fmla="*/ 412236 w 519533"/>
                      <a:gd name="connsiteY0" fmla="*/ 120483 h 565796"/>
                      <a:gd name="connsiteX1" fmla="*/ 345715 w 519533"/>
                      <a:gd name="connsiteY1" fmla="*/ 225185 h 565796"/>
                      <a:gd name="connsiteX2" fmla="*/ 187089 w 519533"/>
                      <a:gd name="connsiteY2" fmla="*/ 4076 h 565796"/>
                      <a:gd name="connsiteX3" fmla="*/ 105451 w 519533"/>
                      <a:gd name="connsiteY3" fmla="*/ 319539 h 565796"/>
                      <a:gd name="connsiteX4" fmla="*/ 38234 w 519533"/>
                      <a:gd name="connsiteY4" fmla="*/ 212017 h 565796"/>
                      <a:gd name="connsiteX5" fmla="*/ 1506 w 519533"/>
                      <a:gd name="connsiteY5" fmla="*/ 323099 h 565796"/>
                      <a:gd name="connsiteX6" fmla="*/ 31846 w 519533"/>
                      <a:gd name="connsiteY6" fmla="*/ 475418 h 565796"/>
                      <a:gd name="connsiteX7" fmla="*/ 179751 w 519533"/>
                      <a:gd name="connsiteY7" fmla="*/ 562894 h 565796"/>
                      <a:gd name="connsiteX8" fmla="*/ 519533 w 519533"/>
                      <a:gd name="connsiteY8" fmla="*/ 340431 h 565796"/>
                      <a:gd name="connsiteX9" fmla="*/ 461346 w 519533"/>
                      <a:gd name="connsiteY9" fmla="*/ 332538 h 565796"/>
                      <a:gd name="connsiteX10" fmla="*/ 412236 w 519533"/>
                      <a:gd name="connsiteY10" fmla="*/ 120483 h 565796"/>
                      <a:gd name="connsiteX0" fmla="*/ 412236 w 519533"/>
                      <a:gd name="connsiteY0" fmla="*/ 120483 h 571462"/>
                      <a:gd name="connsiteX1" fmla="*/ 345715 w 519533"/>
                      <a:gd name="connsiteY1" fmla="*/ 225185 h 571462"/>
                      <a:gd name="connsiteX2" fmla="*/ 187089 w 519533"/>
                      <a:gd name="connsiteY2" fmla="*/ 4076 h 571462"/>
                      <a:gd name="connsiteX3" fmla="*/ 105451 w 519533"/>
                      <a:gd name="connsiteY3" fmla="*/ 319539 h 571462"/>
                      <a:gd name="connsiteX4" fmla="*/ 38234 w 519533"/>
                      <a:gd name="connsiteY4" fmla="*/ 212017 h 571462"/>
                      <a:gd name="connsiteX5" fmla="*/ 1506 w 519533"/>
                      <a:gd name="connsiteY5" fmla="*/ 323099 h 571462"/>
                      <a:gd name="connsiteX6" fmla="*/ 31846 w 519533"/>
                      <a:gd name="connsiteY6" fmla="*/ 475418 h 571462"/>
                      <a:gd name="connsiteX7" fmla="*/ 179751 w 519533"/>
                      <a:gd name="connsiteY7" fmla="*/ 562894 h 571462"/>
                      <a:gd name="connsiteX8" fmla="*/ 519533 w 519533"/>
                      <a:gd name="connsiteY8" fmla="*/ 340431 h 571462"/>
                      <a:gd name="connsiteX9" fmla="*/ 461346 w 519533"/>
                      <a:gd name="connsiteY9" fmla="*/ 332538 h 571462"/>
                      <a:gd name="connsiteX10" fmla="*/ 412236 w 519533"/>
                      <a:gd name="connsiteY10" fmla="*/ 120483 h 571462"/>
                      <a:gd name="connsiteX0" fmla="*/ 412236 w 519533"/>
                      <a:gd name="connsiteY0" fmla="*/ 120483 h 571462"/>
                      <a:gd name="connsiteX1" fmla="*/ 345715 w 519533"/>
                      <a:gd name="connsiteY1" fmla="*/ 225185 h 571462"/>
                      <a:gd name="connsiteX2" fmla="*/ 187089 w 519533"/>
                      <a:gd name="connsiteY2" fmla="*/ 4076 h 571462"/>
                      <a:gd name="connsiteX3" fmla="*/ 105451 w 519533"/>
                      <a:gd name="connsiteY3" fmla="*/ 319539 h 571462"/>
                      <a:gd name="connsiteX4" fmla="*/ 38234 w 519533"/>
                      <a:gd name="connsiteY4" fmla="*/ 212017 h 571462"/>
                      <a:gd name="connsiteX5" fmla="*/ 1506 w 519533"/>
                      <a:gd name="connsiteY5" fmla="*/ 323099 h 571462"/>
                      <a:gd name="connsiteX6" fmla="*/ 31846 w 519533"/>
                      <a:gd name="connsiteY6" fmla="*/ 475418 h 571462"/>
                      <a:gd name="connsiteX7" fmla="*/ 179751 w 519533"/>
                      <a:gd name="connsiteY7" fmla="*/ 562894 h 571462"/>
                      <a:gd name="connsiteX8" fmla="*/ 519533 w 519533"/>
                      <a:gd name="connsiteY8" fmla="*/ 340431 h 571462"/>
                      <a:gd name="connsiteX9" fmla="*/ 461346 w 519533"/>
                      <a:gd name="connsiteY9" fmla="*/ 332538 h 571462"/>
                      <a:gd name="connsiteX10" fmla="*/ 412236 w 519533"/>
                      <a:gd name="connsiteY10" fmla="*/ 120483 h 571462"/>
                      <a:gd name="connsiteX0" fmla="*/ 412236 w 519533"/>
                      <a:gd name="connsiteY0" fmla="*/ 120483 h 571462"/>
                      <a:gd name="connsiteX1" fmla="*/ 345715 w 519533"/>
                      <a:gd name="connsiteY1" fmla="*/ 225185 h 571462"/>
                      <a:gd name="connsiteX2" fmla="*/ 187089 w 519533"/>
                      <a:gd name="connsiteY2" fmla="*/ 4076 h 571462"/>
                      <a:gd name="connsiteX3" fmla="*/ 105451 w 519533"/>
                      <a:gd name="connsiteY3" fmla="*/ 319539 h 571462"/>
                      <a:gd name="connsiteX4" fmla="*/ 38234 w 519533"/>
                      <a:gd name="connsiteY4" fmla="*/ 212017 h 571462"/>
                      <a:gd name="connsiteX5" fmla="*/ 1506 w 519533"/>
                      <a:gd name="connsiteY5" fmla="*/ 323099 h 571462"/>
                      <a:gd name="connsiteX6" fmla="*/ 31846 w 519533"/>
                      <a:gd name="connsiteY6" fmla="*/ 475418 h 571462"/>
                      <a:gd name="connsiteX7" fmla="*/ 179751 w 519533"/>
                      <a:gd name="connsiteY7" fmla="*/ 562894 h 571462"/>
                      <a:gd name="connsiteX8" fmla="*/ 519533 w 519533"/>
                      <a:gd name="connsiteY8" fmla="*/ 340431 h 571462"/>
                      <a:gd name="connsiteX9" fmla="*/ 461346 w 519533"/>
                      <a:gd name="connsiteY9" fmla="*/ 332538 h 571462"/>
                      <a:gd name="connsiteX10" fmla="*/ 412236 w 519533"/>
                      <a:gd name="connsiteY10" fmla="*/ 120483 h 571462"/>
                      <a:gd name="connsiteX0" fmla="*/ 417241 w 524538"/>
                      <a:gd name="connsiteY0" fmla="*/ 120483 h 571462"/>
                      <a:gd name="connsiteX1" fmla="*/ 350720 w 524538"/>
                      <a:gd name="connsiteY1" fmla="*/ 225185 h 571462"/>
                      <a:gd name="connsiteX2" fmla="*/ 192094 w 524538"/>
                      <a:gd name="connsiteY2" fmla="*/ 4076 h 571462"/>
                      <a:gd name="connsiteX3" fmla="*/ 110456 w 524538"/>
                      <a:gd name="connsiteY3" fmla="*/ 319539 h 571462"/>
                      <a:gd name="connsiteX4" fmla="*/ 43239 w 524538"/>
                      <a:gd name="connsiteY4" fmla="*/ 212017 h 571462"/>
                      <a:gd name="connsiteX5" fmla="*/ 6511 w 524538"/>
                      <a:gd name="connsiteY5" fmla="*/ 323099 h 571462"/>
                      <a:gd name="connsiteX6" fmla="*/ 25716 w 524538"/>
                      <a:gd name="connsiteY6" fmla="*/ 485542 h 571462"/>
                      <a:gd name="connsiteX7" fmla="*/ 184756 w 524538"/>
                      <a:gd name="connsiteY7" fmla="*/ 562894 h 571462"/>
                      <a:gd name="connsiteX8" fmla="*/ 524538 w 524538"/>
                      <a:gd name="connsiteY8" fmla="*/ 340431 h 571462"/>
                      <a:gd name="connsiteX9" fmla="*/ 466351 w 524538"/>
                      <a:gd name="connsiteY9" fmla="*/ 332538 h 571462"/>
                      <a:gd name="connsiteX10" fmla="*/ 417241 w 524538"/>
                      <a:gd name="connsiteY10" fmla="*/ 120483 h 571462"/>
                      <a:gd name="connsiteX0" fmla="*/ 417241 w 524538"/>
                      <a:gd name="connsiteY0" fmla="*/ 120483 h 571462"/>
                      <a:gd name="connsiteX1" fmla="*/ 350720 w 524538"/>
                      <a:gd name="connsiteY1" fmla="*/ 225185 h 571462"/>
                      <a:gd name="connsiteX2" fmla="*/ 192094 w 524538"/>
                      <a:gd name="connsiteY2" fmla="*/ 4076 h 571462"/>
                      <a:gd name="connsiteX3" fmla="*/ 110456 w 524538"/>
                      <a:gd name="connsiteY3" fmla="*/ 319539 h 571462"/>
                      <a:gd name="connsiteX4" fmla="*/ 43239 w 524538"/>
                      <a:gd name="connsiteY4" fmla="*/ 212017 h 571462"/>
                      <a:gd name="connsiteX5" fmla="*/ 6511 w 524538"/>
                      <a:gd name="connsiteY5" fmla="*/ 323099 h 571462"/>
                      <a:gd name="connsiteX6" fmla="*/ 25716 w 524538"/>
                      <a:gd name="connsiteY6" fmla="*/ 485542 h 571462"/>
                      <a:gd name="connsiteX7" fmla="*/ 184756 w 524538"/>
                      <a:gd name="connsiteY7" fmla="*/ 562894 h 571462"/>
                      <a:gd name="connsiteX8" fmla="*/ 524538 w 524538"/>
                      <a:gd name="connsiteY8" fmla="*/ 340431 h 571462"/>
                      <a:gd name="connsiteX9" fmla="*/ 466351 w 524538"/>
                      <a:gd name="connsiteY9" fmla="*/ 332538 h 571462"/>
                      <a:gd name="connsiteX10" fmla="*/ 417241 w 524538"/>
                      <a:gd name="connsiteY10" fmla="*/ 120483 h 571462"/>
                      <a:gd name="connsiteX0" fmla="*/ 414213 w 521510"/>
                      <a:gd name="connsiteY0" fmla="*/ 120483 h 571462"/>
                      <a:gd name="connsiteX1" fmla="*/ 347692 w 521510"/>
                      <a:gd name="connsiteY1" fmla="*/ 225185 h 571462"/>
                      <a:gd name="connsiteX2" fmla="*/ 189066 w 521510"/>
                      <a:gd name="connsiteY2" fmla="*/ 4076 h 571462"/>
                      <a:gd name="connsiteX3" fmla="*/ 107428 w 521510"/>
                      <a:gd name="connsiteY3" fmla="*/ 319539 h 571462"/>
                      <a:gd name="connsiteX4" fmla="*/ 40211 w 521510"/>
                      <a:gd name="connsiteY4" fmla="*/ 212017 h 571462"/>
                      <a:gd name="connsiteX5" fmla="*/ 3483 w 521510"/>
                      <a:gd name="connsiteY5" fmla="*/ 323099 h 571462"/>
                      <a:gd name="connsiteX6" fmla="*/ 28726 w 521510"/>
                      <a:gd name="connsiteY6" fmla="*/ 477204 h 571462"/>
                      <a:gd name="connsiteX7" fmla="*/ 181728 w 521510"/>
                      <a:gd name="connsiteY7" fmla="*/ 562894 h 571462"/>
                      <a:gd name="connsiteX8" fmla="*/ 521510 w 521510"/>
                      <a:gd name="connsiteY8" fmla="*/ 340431 h 571462"/>
                      <a:gd name="connsiteX9" fmla="*/ 463323 w 521510"/>
                      <a:gd name="connsiteY9" fmla="*/ 332538 h 571462"/>
                      <a:gd name="connsiteX10" fmla="*/ 414213 w 521510"/>
                      <a:gd name="connsiteY10" fmla="*/ 120483 h 571462"/>
                      <a:gd name="connsiteX0" fmla="*/ 417636 w 524933"/>
                      <a:gd name="connsiteY0" fmla="*/ 120483 h 571462"/>
                      <a:gd name="connsiteX1" fmla="*/ 351115 w 524933"/>
                      <a:gd name="connsiteY1" fmla="*/ 225185 h 571462"/>
                      <a:gd name="connsiteX2" fmla="*/ 192489 w 524933"/>
                      <a:gd name="connsiteY2" fmla="*/ 4076 h 571462"/>
                      <a:gd name="connsiteX3" fmla="*/ 110851 w 524933"/>
                      <a:gd name="connsiteY3" fmla="*/ 319539 h 571462"/>
                      <a:gd name="connsiteX4" fmla="*/ 43634 w 524933"/>
                      <a:gd name="connsiteY4" fmla="*/ 212017 h 571462"/>
                      <a:gd name="connsiteX5" fmla="*/ 6906 w 524933"/>
                      <a:gd name="connsiteY5" fmla="*/ 323099 h 571462"/>
                      <a:gd name="connsiteX6" fmla="*/ 185151 w 524933"/>
                      <a:gd name="connsiteY6" fmla="*/ 562894 h 571462"/>
                      <a:gd name="connsiteX7" fmla="*/ 524933 w 524933"/>
                      <a:gd name="connsiteY7" fmla="*/ 340431 h 571462"/>
                      <a:gd name="connsiteX8" fmla="*/ 466746 w 524933"/>
                      <a:gd name="connsiteY8" fmla="*/ 332538 h 571462"/>
                      <a:gd name="connsiteX9" fmla="*/ 417636 w 524933"/>
                      <a:gd name="connsiteY9" fmla="*/ 120483 h 571462"/>
                      <a:gd name="connsiteX0" fmla="*/ 415438 w 522735"/>
                      <a:gd name="connsiteY0" fmla="*/ 120483 h 571462"/>
                      <a:gd name="connsiteX1" fmla="*/ 348917 w 522735"/>
                      <a:gd name="connsiteY1" fmla="*/ 225185 h 571462"/>
                      <a:gd name="connsiteX2" fmla="*/ 190291 w 522735"/>
                      <a:gd name="connsiteY2" fmla="*/ 4076 h 571462"/>
                      <a:gd name="connsiteX3" fmla="*/ 108653 w 522735"/>
                      <a:gd name="connsiteY3" fmla="*/ 319539 h 571462"/>
                      <a:gd name="connsiteX4" fmla="*/ 41436 w 522735"/>
                      <a:gd name="connsiteY4" fmla="*/ 212017 h 571462"/>
                      <a:gd name="connsiteX5" fmla="*/ 4708 w 522735"/>
                      <a:gd name="connsiteY5" fmla="*/ 323099 h 571462"/>
                      <a:gd name="connsiteX6" fmla="*/ 182953 w 522735"/>
                      <a:gd name="connsiteY6" fmla="*/ 562894 h 571462"/>
                      <a:gd name="connsiteX7" fmla="*/ 522735 w 522735"/>
                      <a:gd name="connsiteY7" fmla="*/ 340431 h 571462"/>
                      <a:gd name="connsiteX8" fmla="*/ 464548 w 522735"/>
                      <a:gd name="connsiteY8" fmla="*/ 332538 h 571462"/>
                      <a:gd name="connsiteX9" fmla="*/ 415438 w 522735"/>
                      <a:gd name="connsiteY9" fmla="*/ 120483 h 571462"/>
                      <a:gd name="connsiteX0" fmla="*/ 437486 w 544783"/>
                      <a:gd name="connsiteY0" fmla="*/ 120483 h 571462"/>
                      <a:gd name="connsiteX1" fmla="*/ 370965 w 544783"/>
                      <a:gd name="connsiteY1" fmla="*/ 225185 h 571462"/>
                      <a:gd name="connsiteX2" fmla="*/ 212339 w 544783"/>
                      <a:gd name="connsiteY2" fmla="*/ 4076 h 571462"/>
                      <a:gd name="connsiteX3" fmla="*/ 130701 w 544783"/>
                      <a:gd name="connsiteY3" fmla="*/ 319539 h 571462"/>
                      <a:gd name="connsiteX4" fmla="*/ 63484 w 544783"/>
                      <a:gd name="connsiteY4" fmla="*/ 212017 h 571462"/>
                      <a:gd name="connsiteX5" fmla="*/ 3412 w 544783"/>
                      <a:gd name="connsiteY5" fmla="*/ 359280 h 571462"/>
                      <a:gd name="connsiteX6" fmla="*/ 205001 w 544783"/>
                      <a:gd name="connsiteY6" fmla="*/ 562894 h 571462"/>
                      <a:gd name="connsiteX7" fmla="*/ 544783 w 544783"/>
                      <a:gd name="connsiteY7" fmla="*/ 340431 h 571462"/>
                      <a:gd name="connsiteX8" fmla="*/ 486596 w 544783"/>
                      <a:gd name="connsiteY8" fmla="*/ 332538 h 571462"/>
                      <a:gd name="connsiteX9" fmla="*/ 437486 w 544783"/>
                      <a:gd name="connsiteY9" fmla="*/ 120483 h 571462"/>
                      <a:gd name="connsiteX0" fmla="*/ 437518 w 544815"/>
                      <a:gd name="connsiteY0" fmla="*/ 120483 h 571462"/>
                      <a:gd name="connsiteX1" fmla="*/ 370997 w 544815"/>
                      <a:gd name="connsiteY1" fmla="*/ 225185 h 571462"/>
                      <a:gd name="connsiteX2" fmla="*/ 212371 w 544815"/>
                      <a:gd name="connsiteY2" fmla="*/ 4076 h 571462"/>
                      <a:gd name="connsiteX3" fmla="*/ 130733 w 544815"/>
                      <a:gd name="connsiteY3" fmla="*/ 319539 h 571462"/>
                      <a:gd name="connsiteX4" fmla="*/ 63516 w 544815"/>
                      <a:gd name="connsiteY4" fmla="*/ 212017 h 571462"/>
                      <a:gd name="connsiteX5" fmla="*/ 3444 w 544815"/>
                      <a:gd name="connsiteY5" fmla="*/ 359280 h 571462"/>
                      <a:gd name="connsiteX6" fmla="*/ 205033 w 544815"/>
                      <a:gd name="connsiteY6" fmla="*/ 562894 h 571462"/>
                      <a:gd name="connsiteX7" fmla="*/ 544815 w 544815"/>
                      <a:gd name="connsiteY7" fmla="*/ 340431 h 571462"/>
                      <a:gd name="connsiteX8" fmla="*/ 486628 w 544815"/>
                      <a:gd name="connsiteY8" fmla="*/ 332538 h 571462"/>
                      <a:gd name="connsiteX9" fmla="*/ 437518 w 544815"/>
                      <a:gd name="connsiteY9" fmla="*/ 120483 h 571462"/>
                      <a:gd name="connsiteX0" fmla="*/ 439936 w 547233"/>
                      <a:gd name="connsiteY0" fmla="*/ 120483 h 571462"/>
                      <a:gd name="connsiteX1" fmla="*/ 373415 w 547233"/>
                      <a:gd name="connsiteY1" fmla="*/ 225185 h 571462"/>
                      <a:gd name="connsiteX2" fmla="*/ 214789 w 547233"/>
                      <a:gd name="connsiteY2" fmla="*/ 4076 h 571462"/>
                      <a:gd name="connsiteX3" fmla="*/ 133151 w 547233"/>
                      <a:gd name="connsiteY3" fmla="*/ 319539 h 571462"/>
                      <a:gd name="connsiteX4" fmla="*/ 65934 w 547233"/>
                      <a:gd name="connsiteY4" fmla="*/ 212017 h 571462"/>
                      <a:gd name="connsiteX5" fmla="*/ 5862 w 547233"/>
                      <a:gd name="connsiteY5" fmla="*/ 359280 h 571462"/>
                      <a:gd name="connsiteX6" fmla="*/ 207451 w 547233"/>
                      <a:gd name="connsiteY6" fmla="*/ 562894 h 571462"/>
                      <a:gd name="connsiteX7" fmla="*/ 547233 w 547233"/>
                      <a:gd name="connsiteY7" fmla="*/ 340431 h 571462"/>
                      <a:gd name="connsiteX8" fmla="*/ 489046 w 547233"/>
                      <a:gd name="connsiteY8" fmla="*/ 332538 h 571462"/>
                      <a:gd name="connsiteX9" fmla="*/ 439936 w 547233"/>
                      <a:gd name="connsiteY9" fmla="*/ 120483 h 571462"/>
                      <a:gd name="connsiteX0" fmla="*/ 439936 w 547233"/>
                      <a:gd name="connsiteY0" fmla="*/ 120483 h 571462"/>
                      <a:gd name="connsiteX1" fmla="*/ 373415 w 547233"/>
                      <a:gd name="connsiteY1" fmla="*/ 225185 h 571462"/>
                      <a:gd name="connsiteX2" fmla="*/ 214789 w 547233"/>
                      <a:gd name="connsiteY2" fmla="*/ 4076 h 571462"/>
                      <a:gd name="connsiteX3" fmla="*/ 133151 w 547233"/>
                      <a:gd name="connsiteY3" fmla="*/ 319539 h 571462"/>
                      <a:gd name="connsiteX4" fmla="*/ 65934 w 547233"/>
                      <a:gd name="connsiteY4" fmla="*/ 212017 h 571462"/>
                      <a:gd name="connsiteX5" fmla="*/ 5862 w 547233"/>
                      <a:gd name="connsiteY5" fmla="*/ 359280 h 571462"/>
                      <a:gd name="connsiteX6" fmla="*/ 207451 w 547233"/>
                      <a:gd name="connsiteY6" fmla="*/ 562894 h 571462"/>
                      <a:gd name="connsiteX7" fmla="*/ 547233 w 547233"/>
                      <a:gd name="connsiteY7" fmla="*/ 340431 h 571462"/>
                      <a:gd name="connsiteX8" fmla="*/ 489046 w 547233"/>
                      <a:gd name="connsiteY8" fmla="*/ 332538 h 571462"/>
                      <a:gd name="connsiteX9" fmla="*/ 439936 w 547233"/>
                      <a:gd name="connsiteY9" fmla="*/ 120483 h 571462"/>
                      <a:gd name="connsiteX0" fmla="*/ 439936 w 547233"/>
                      <a:gd name="connsiteY0" fmla="*/ 120483 h 571462"/>
                      <a:gd name="connsiteX1" fmla="*/ 373415 w 547233"/>
                      <a:gd name="connsiteY1" fmla="*/ 225185 h 571462"/>
                      <a:gd name="connsiteX2" fmla="*/ 214789 w 547233"/>
                      <a:gd name="connsiteY2" fmla="*/ 4076 h 571462"/>
                      <a:gd name="connsiteX3" fmla="*/ 133151 w 547233"/>
                      <a:gd name="connsiteY3" fmla="*/ 319539 h 571462"/>
                      <a:gd name="connsiteX4" fmla="*/ 65934 w 547233"/>
                      <a:gd name="connsiteY4" fmla="*/ 212017 h 571462"/>
                      <a:gd name="connsiteX5" fmla="*/ 5862 w 547233"/>
                      <a:gd name="connsiteY5" fmla="*/ 359280 h 571462"/>
                      <a:gd name="connsiteX6" fmla="*/ 207451 w 547233"/>
                      <a:gd name="connsiteY6" fmla="*/ 562894 h 571462"/>
                      <a:gd name="connsiteX7" fmla="*/ 547233 w 547233"/>
                      <a:gd name="connsiteY7" fmla="*/ 340431 h 571462"/>
                      <a:gd name="connsiteX8" fmla="*/ 489046 w 547233"/>
                      <a:gd name="connsiteY8" fmla="*/ 332538 h 571462"/>
                      <a:gd name="connsiteX9" fmla="*/ 439936 w 547233"/>
                      <a:gd name="connsiteY9" fmla="*/ 120483 h 571462"/>
                      <a:gd name="connsiteX0" fmla="*/ 432274 w 539571"/>
                      <a:gd name="connsiteY0" fmla="*/ 120483 h 571462"/>
                      <a:gd name="connsiteX1" fmla="*/ 365753 w 539571"/>
                      <a:gd name="connsiteY1" fmla="*/ 225185 h 571462"/>
                      <a:gd name="connsiteX2" fmla="*/ 207127 w 539571"/>
                      <a:gd name="connsiteY2" fmla="*/ 4076 h 571462"/>
                      <a:gd name="connsiteX3" fmla="*/ 125489 w 539571"/>
                      <a:gd name="connsiteY3" fmla="*/ 319539 h 571462"/>
                      <a:gd name="connsiteX4" fmla="*/ 58272 w 539571"/>
                      <a:gd name="connsiteY4" fmla="*/ 212017 h 571462"/>
                      <a:gd name="connsiteX5" fmla="*/ 6384 w 539571"/>
                      <a:gd name="connsiteY5" fmla="*/ 378187 h 571462"/>
                      <a:gd name="connsiteX6" fmla="*/ 199789 w 539571"/>
                      <a:gd name="connsiteY6" fmla="*/ 562894 h 571462"/>
                      <a:gd name="connsiteX7" fmla="*/ 539571 w 539571"/>
                      <a:gd name="connsiteY7" fmla="*/ 340431 h 571462"/>
                      <a:gd name="connsiteX8" fmla="*/ 481384 w 539571"/>
                      <a:gd name="connsiteY8" fmla="*/ 332538 h 571462"/>
                      <a:gd name="connsiteX9" fmla="*/ 432274 w 539571"/>
                      <a:gd name="connsiteY9" fmla="*/ 120483 h 571462"/>
                      <a:gd name="connsiteX0" fmla="*/ 378623 w 485920"/>
                      <a:gd name="connsiteY0" fmla="*/ 120483 h 571462"/>
                      <a:gd name="connsiteX1" fmla="*/ 312102 w 485920"/>
                      <a:gd name="connsiteY1" fmla="*/ 225185 h 571462"/>
                      <a:gd name="connsiteX2" fmla="*/ 153476 w 485920"/>
                      <a:gd name="connsiteY2" fmla="*/ 4076 h 571462"/>
                      <a:gd name="connsiteX3" fmla="*/ 71838 w 485920"/>
                      <a:gd name="connsiteY3" fmla="*/ 319539 h 571462"/>
                      <a:gd name="connsiteX4" fmla="*/ 4621 w 485920"/>
                      <a:gd name="connsiteY4" fmla="*/ 212017 h 571462"/>
                      <a:gd name="connsiteX5" fmla="*/ 146138 w 485920"/>
                      <a:gd name="connsiteY5" fmla="*/ 562894 h 571462"/>
                      <a:gd name="connsiteX6" fmla="*/ 485920 w 485920"/>
                      <a:gd name="connsiteY6" fmla="*/ 340431 h 571462"/>
                      <a:gd name="connsiteX7" fmla="*/ 427733 w 485920"/>
                      <a:gd name="connsiteY7" fmla="*/ 332538 h 571462"/>
                      <a:gd name="connsiteX8" fmla="*/ 378623 w 485920"/>
                      <a:gd name="connsiteY8" fmla="*/ 120483 h 571462"/>
                      <a:gd name="connsiteX0" fmla="*/ 426544 w 533841"/>
                      <a:gd name="connsiteY0" fmla="*/ 120483 h 571462"/>
                      <a:gd name="connsiteX1" fmla="*/ 360023 w 533841"/>
                      <a:gd name="connsiteY1" fmla="*/ 225185 h 571462"/>
                      <a:gd name="connsiteX2" fmla="*/ 201397 w 533841"/>
                      <a:gd name="connsiteY2" fmla="*/ 4076 h 571462"/>
                      <a:gd name="connsiteX3" fmla="*/ 119759 w 533841"/>
                      <a:gd name="connsiteY3" fmla="*/ 319539 h 571462"/>
                      <a:gd name="connsiteX4" fmla="*/ 52542 w 533841"/>
                      <a:gd name="connsiteY4" fmla="*/ 212017 h 571462"/>
                      <a:gd name="connsiteX5" fmla="*/ 194059 w 533841"/>
                      <a:gd name="connsiteY5" fmla="*/ 562894 h 571462"/>
                      <a:gd name="connsiteX6" fmla="*/ 533841 w 533841"/>
                      <a:gd name="connsiteY6" fmla="*/ 340431 h 571462"/>
                      <a:gd name="connsiteX7" fmla="*/ 475654 w 533841"/>
                      <a:gd name="connsiteY7" fmla="*/ 332538 h 571462"/>
                      <a:gd name="connsiteX8" fmla="*/ 426544 w 533841"/>
                      <a:gd name="connsiteY8" fmla="*/ 120483 h 571462"/>
                      <a:gd name="connsiteX0" fmla="*/ 447733 w 555030"/>
                      <a:gd name="connsiteY0" fmla="*/ 120483 h 571462"/>
                      <a:gd name="connsiteX1" fmla="*/ 381212 w 555030"/>
                      <a:gd name="connsiteY1" fmla="*/ 225185 h 571462"/>
                      <a:gd name="connsiteX2" fmla="*/ 222586 w 555030"/>
                      <a:gd name="connsiteY2" fmla="*/ 4076 h 571462"/>
                      <a:gd name="connsiteX3" fmla="*/ 140948 w 555030"/>
                      <a:gd name="connsiteY3" fmla="*/ 319539 h 571462"/>
                      <a:gd name="connsiteX4" fmla="*/ 48912 w 555030"/>
                      <a:gd name="connsiteY4" fmla="*/ 233164 h 571462"/>
                      <a:gd name="connsiteX5" fmla="*/ 215248 w 555030"/>
                      <a:gd name="connsiteY5" fmla="*/ 562894 h 571462"/>
                      <a:gd name="connsiteX6" fmla="*/ 555030 w 555030"/>
                      <a:gd name="connsiteY6" fmla="*/ 340431 h 571462"/>
                      <a:gd name="connsiteX7" fmla="*/ 496843 w 555030"/>
                      <a:gd name="connsiteY7" fmla="*/ 332538 h 571462"/>
                      <a:gd name="connsiteX8" fmla="*/ 447733 w 555030"/>
                      <a:gd name="connsiteY8" fmla="*/ 120483 h 571462"/>
                      <a:gd name="connsiteX0" fmla="*/ 424148 w 531445"/>
                      <a:gd name="connsiteY0" fmla="*/ 120483 h 571462"/>
                      <a:gd name="connsiteX1" fmla="*/ 357627 w 531445"/>
                      <a:gd name="connsiteY1" fmla="*/ 225185 h 571462"/>
                      <a:gd name="connsiteX2" fmla="*/ 199001 w 531445"/>
                      <a:gd name="connsiteY2" fmla="*/ 4076 h 571462"/>
                      <a:gd name="connsiteX3" fmla="*/ 117363 w 531445"/>
                      <a:gd name="connsiteY3" fmla="*/ 319539 h 571462"/>
                      <a:gd name="connsiteX4" fmla="*/ 25327 w 531445"/>
                      <a:gd name="connsiteY4" fmla="*/ 233164 h 571462"/>
                      <a:gd name="connsiteX5" fmla="*/ 191663 w 531445"/>
                      <a:gd name="connsiteY5" fmla="*/ 562894 h 571462"/>
                      <a:gd name="connsiteX6" fmla="*/ 531445 w 531445"/>
                      <a:gd name="connsiteY6" fmla="*/ 340431 h 571462"/>
                      <a:gd name="connsiteX7" fmla="*/ 473258 w 531445"/>
                      <a:gd name="connsiteY7" fmla="*/ 332538 h 571462"/>
                      <a:gd name="connsiteX8" fmla="*/ 424148 w 531445"/>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2058"/>
                      <a:gd name="connsiteX1" fmla="*/ 372801 w 546619"/>
                      <a:gd name="connsiteY1" fmla="*/ 225185 h 572058"/>
                      <a:gd name="connsiteX2" fmla="*/ 214175 w 546619"/>
                      <a:gd name="connsiteY2" fmla="*/ 4076 h 572058"/>
                      <a:gd name="connsiteX3" fmla="*/ 132537 w 546619"/>
                      <a:gd name="connsiteY3" fmla="*/ 319539 h 572058"/>
                      <a:gd name="connsiteX4" fmla="*/ 40501 w 546619"/>
                      <a:gd name="connsiteY4" fmla="*/ 233164 h 572058"/>
                      <a:gd name="connsiteX5" fmla="*/ 206837 w 546619"/>
                      <a:gd name="connsiteY5" fmla="*/ 562894 h 572058"/>
                      <a:gd name="connsiteX6" fmla="*/ 546619 w 546619"/>
                      <a:gd name="connsiteY6" fmla="*/ 340431 h 572058"/>
                      <a:gd name="connsiteX7" fmla="*/ 488432 w 546619"/>
                      <a:gd name="connsiteY7" fmla="*/ 332538 h 572058"/>
                      <a:gd name="connsiteX8" fmla="*/ 439322 w 546619"/>
                      <a:gd name="connsiteY8" fmla="*/ 120483 h 572058"/>
                      <a:gd name="connsiteX0" fmla="*/ 436478 w 543775"/>
                      <a:gd name="connsiteY0" fmla="*/ 120483 h 572058"/>
                      <a:gd name="connsiteX1" fmla="*/ 369957 w 543775"/>
                      <a:gd name="connsiteY1" fmla="*/ 225185 h 572058"/>
                      <a:gd name="connsiteX2" fmla="*/ 211331 w 543775"/>
                      <a:gd name="connsiteY2" fmla="*/ 4076 h 572058"/>
                      <a:gd name="connsiteX3" fmla="*/ 129693 w 543775"/>
                      <a:gd name="connsiteY3" fmla="*/ 319539 h 572058"/>
                      <a:gd name="connsiteX4" fmla="*/ 37657 w 543775"/>
                      <a:gd name="connsiteY4" fmla="*/ 233164 h 572058"/>
                      <a:gd name="connsiteX5" fmla="*/ 203993 w 543775"/>
                      <a:gd name="connsiteY5" fmla="*/ 562894 h 572058"/>
                      <a:gd name="connsiteX6" fmla="*/ 543775 w 543775"/>
                      <a:gd name="connsiteY6" fmla="*/ 340431 h 572058"/>
                      <a:gd name="connsiteX7" fmla="*/ 485588 w 543775"/>
                      <a:gd name="connsiteY7" fmla="*/ 332538 h 572058"/>
                      <a:gd name="connsiteX8" fmla="*/ 436478 w 543775"/>
                      <a:gd name="connsiteY8" fmla="*/ 120483 h 572058"/>
                      <a:gd name="connsiteX0" fmla="*/ 436478 w 543795"/>
                      <a:gd name="connsiteY0" fmla="*/ 120483 h 562955"/>
                      <a:gd name="connsiteX1" fmla="*/ 369957 w 543795"/>
                      <a:gd name="connsiteY1" fmla="*/ 225185 h 562955"/>
                      <a:gd name="connsiteX2" fmla="*/ 211331 w 543795"/>
                      <a:gd name="connsiteY2" fmla="*/ 4076 h 562955"/>
                      <a:gd name="connsiteX3" fmla="*/ 129693 w 543795"/>
                      <a:gd name="connsiteY3" fmla="*/ 319539 h 562955"/>
                      <a:gd name="connsiteX4" fmla="*/ 37657 w 543795"/>
                      <a:gd name="connsiteY4" fmla="*/ 233164 h 562955"/>
                      <a:gd name="connsiteX5" fmla="*/ 203993 w 543795"/>
                      <a:gd name="connsiteY5" fmla="*/ 562894 h 562955"/>
                      <a:gd name="connsiteX6" fmla="*/ 543775 w 543795"/>
                      <a:gd name="connsiteY6" fmla="*/ 340431 h 562955"/>
                      <a:gd name="connsiteX7" fmla="*/ 485588 w 543795"/>
                      <a:gd name="connsiteY7" fmla="*/ 332538 h 562955"/>
                      <a:gd name="connsiteX8" fmla="*/ 436478 w 543795"/>
                      <a:gd name="connsiteY8" fmla="*/ 120483 h 562955"/>
                      <a:gd name="connsiteX0" fmla="*/ 448681 w 556010"/>
                      <a:gd name="connsiteY0" fmla="*/ 120483 h 572289"/>
                      <a:gd name="connsiteX1" fmla="*/ 382160 w 556010"/>
                      <a:gd name="connsiteY1" fmla="*/ 225185 h 572289"/>
                      <a:gd name="connsiteX2" fmla="*/ 223534 w 556010"/>
                      <a:gd name="connsiteY2" fmla="*/ 4076 h 572289"/>
                      <a:gd name="connsiteX3" fmla="*/ 141896 w 556010"/>
                      <a:gd name="connsiteY3" fmla="*/ 319539 h 572289"/>
                      <a:gd name="connsiteX4" fmla="*/ 49860 w 556010"/>
                      <a:gd name="connsiteY4" fmla="*/ 233164 h 572289"/>
                      <a:gd name="connsiteX5" fmla="*/ 216196 w 556010"/>
                      <a:gd name="connsiteY5" fmla="*/ 562894 h 572289"/>
                      <a:gd name="connsiteX6" fmla="*/ 555978 w 556010"/>
                      <a:gd name="connsiteY6" fmla="*/ 340431 h 572289"/>
                      <a:gd name="connsiteX7" fmla="*/ 497791 w 556010"/>
                      <a:gd name="connsiteY7" fmla="*/ 332538 h 572289"/>
                      <a:gd name="connsiteX8" fmla="*/ 448681 w 556010"/>
                      <a:gd name="connsiteY8" fmla="*/ 120483 h 572289"/>
                      <a:gd name="connsiteX0" fmla="*/ 452374 w 559706"/>
                      <a:gd name="connsiteY0" fmla="*/ 120483 h 574997"/>
                      <a:gd name="connsiteX1" fmla="*/ 385853 w 559706"/>
                      <a:gd name="connsiteY1" fmla="*/ 225185 h 574997"/>
                      <a:gd name="connsiteX2" fmla="*/ 227227 w 559706"/>
                      <a:gd name="connsiteY2" fmla="*/ 4076 h 574997"/>
                      <a:gd name="connsiteX3" fmla="*/ 145589 w 559706"/>
                      <a:gd name="connsiteY3" fmla="*/ 319539 h 574997"/>
                      <a:gd name="connsiteX4" fmla="*/ 53553 w 559706"/>
                      <a:gd name="connsiteY4" fmla="*/ 233164 h 574997"/>
                      <a:gd name="connsiteX5" fmla="*/ 219889 w 559706"/>
                      <a:gd name="connsiteY5" fmla="*/ 562894 h 574997"/>
                      <a:gd name="connsiteX6" fmla="*/ 559671 w 559706"/>
                      <a:gd name="connsiteY6" fmla="*/ 340431 h 574997"/>
                      <a:gd name="connsiteX7" fmla="*/ 501484 w 559706"/>
                      <a:gd name="connsiteY7" fmla="*/ 332538 h 574997"/>
                      <a:gd name="connsiteX8" fmla="*/ 452374 w 559706"/>
                      <a:gd name="connsiteY8" fmla="*/ 120483 h 574997"/>
                      <a:gd name="connsiteX0" fmla="*/ 452950 w 560284"/>
                      <a:gd name="connsiteY0" fmla="*/ 120483 h 579075"/>
                      <a:gd name="connsiteX1" fmla="*/ 386429 w 560284"/>
                      <a:gd name="connsiteY1" fmla="*/ 225185 h 579075"/>
                      <a:gd name="connsiteX2" fmla="*/ 227803 w 560284"/>
                      <a:gd name="connsiteY2" fmla="*/ 4076 h 579075"/>
                      <a:gd name="connsiteX3" fmla="*/ 146165 w 560284"/>
                      <a:gd name="connsiteY3" fmla="*/ 319539 h 579075"/>
                      <a:gd name="connsiteX4" fmla="*/ 54129 w 560284"/>
                      <a:gd name="connsiteY4" fmla="*/ 233164 h 579075"/>
                      <a:gd name="connsiteX5" fmla="*/ 220465 w 560284"/>
                      <a:gd name="connsiteY5" fmla="*/ 562894 h 579075"/>
                      <a:gd name="connsiteX6" fmla="*/ 560247 w 560284"/>
                      <a:gd name="connsiteY6" fmla="*/ 340431 h 579075"/>
                      <a:gd name="connsiteX7" fmla="*/ 502060 w 560284"/>
                      <a:gd name="connsiteY7" fmla="*/ 332538 h 579075"/>
                      <a:gd name="connsiteX8" fmla="*/ 452950 w 560284"/>
                      <a:gd name="connsiteY8" fmla="*/ 120483 h 579075"/>
                      <a:gd name="connsiteX0" fmla="*/ 447155 w 554482"/>
                      <a:gd name="connsiteY0" fmla="*/ 120483 h 571891"/>
                      <a:gd name="connsiteX1" fmla="*/ 380634 w 554482"/>
                      <a:gd name="connsiteY1" fmla="*/ 225185 h 571891"/>
                      <a:gd name="connsiteX2" fmla="*/ 222008 w 554482"/>
                      <a:gd name="connsiteY2" fmla="*/ 4076 h 571891"/>
                      <a:gd name="connsiteX3" fmla="*/ 140370 w 554482"/>
                      <a:gd name="connsiteY3" fmla="*/ 319539 h 571891"/>
                      <a:gd name="connsiteX4" fmla="*/ 48334 w 554482"/>
                      <a:gd name="connsiteY4" fmla="*/ 233164 h 571891"/>
                      <a:gd name="connsiteX5" fmla="*/ 214670 w 554482"/>
                      <a:gd name="connsiteY5" fmla="*/ 562894 h 571891"/>
                      <a:gd name="connsiteX6" fmla="*/ 554452 w 554482"/>
                      <a:gd name="connsiteY6" fmla="*/ 340431 h 571891"/>
                      <a:gd name="connsiteX7" fmla="*/ 496265 w 554482"/>
                      <a:gd name="connsiteY7" fmla="*/ 332538 h 571891"/>
                      <a:gd name="connsiteX8" fmla="*/ 447155 w 554482"/>
                      <a:gd name="connsiteY8" fmla="*/ 120483 h 57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482" h="571891">
                        <a:moveTo>
                          <a:pt x="447155" y="120483"/>
                        </a:moveTo>
                        <a:cubicBezTo>
                          <a:pt x="427780" y="103951"/>
                          <a:pt x="456910" y="224708"/>
                          <a:pt x="380634" y="225185"/>
                        </a:cubicBezTo>
                        <a:cubicBezTo>
                          <a:pt x="345176" y="11300"/>
                          <a:pt x="262396" y="-12002"/>
                          <a:pt x="222008" y="4076"/>
                        </a:cubicBezTo>
                        <a:cubicBezTo>
                          <a:pt x="221682" y="2598"/>
                          <a:pt x="285955" y="240012"/>
                          <a:pt x="140370" y="319539"/>
                        </a:cubicBezTo>
                        <a:cubicBezTo>
                          <a:pt x="51474" y="302659"/>
                          <a:pt x="129598" y="147337"/>
                          <a:pt x="48334" y="233164"/>
                        </a:cubicBezTo>
                        <a:cubicBezTo>
                          <a:pt x="-81226" y="385695"/>
                          <a:pt x="75570" y="523664"/>
                          <a:pt x="214670" y="562894"/>
                        </a:cubicBezTo>
                        <a:cubicBezTo>
                          <a:pt x="353770" y="602124"/>
                          <a:pt x="557356" y="510384"/>
                          <a:pt x="554452" y="340431"/>
                        </a:cubicBezTo>
                        <a:cubicBezTo>
                          <a:pt x="551548" y="170478"/>
                          <a:pt x="514148" y="369196"/>
                          <a:pt x="496265" y="332538"/>
                        </a:cubicBezTo>
                        <a:cubicBezTo>
                          <a:pt x="478382" y="295880"/>
                          <a:pt x="497089" y="127248"/>
                          <a:pt x="447155" y="120483"/>
                        </a:cubicBezTo>
                        <a:close/>
                      </a:path>
                    </a:pathLst>
                  </a:custGeom>
                  <a:solidFill>
                    <a:schemeClr val="bg1"/>
                  </a:solidFill>
                  <a:ln w="19050" cap="flat">
                    <a:noFill/>
                    <a:prstDash val="solid"/>
                    <a:miter/>
                  </a:ln>
                </p:spPr>
                <p:txBody>
                  <a:bodyPr rtlCol="0" anchor="ctr"/>
                  <a:lstStyle/>
                  <a:p>
                    <a:endParaRPr lang="en-US">
                      <a:solidFill>
                        <a:schemeClr val="bg1"/>
                      </a:solidFill>
                    </a:endParaRPr>
                  </a:p>
                </p:txBody>
              </p:sp>
            </p:grpSp>
          </p:grpSp>
          <p:sp>
            <p:nvSpPr>
              <p:cNvPr id="22" name="Rectangle 21">
                <a:extLst>
                  <a:ext uri="{FF2B5EF4-FFF2-40B4-BE49-F238E27FC236}">
                    <a16:creationId xmlns:a16="http://schemas.microsoft.com/office/drawing/2014/main" id="{22AB2E09-EA62-4156-A516-321ECA98BDAD}"/>
                  </a:ext>
                </a:extLst>
              </p:cNvPr>
              <p:cNvSpPr/>
              <p:nvPr userDrawn="1"/>
            </p:nvSpPr>
            <p:spPr>
              <a:xfrm flipV="1">
                <a:off x="443717" y="4466665"/>
                <a:ext cx="174278" cy="188868"/>
              </a:xfrm>
              <a:prstGeom prst="rect">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E89E60D-4B98-42F5-8EAD-8FF0037C0BFA}"/>
                  </a:ext>
                </a:extLst>
              </p:cNvPr>
              <p:cNvSpPr/>
              <p:nvPr userDrawn="1"/>
            </p:nvSpPr>
            <p:spPr>
              <a:xfrm flipV="1">
                <a:off x="443717" y="4703453"/>
                <a:ext cx="174278" cy="188868"/>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08F0762-828F-404F-BEC9-AE712AF7267D}"/>
                  </a:ext>
                </a:extLst>
              </p:cNvPr>
              <p:cNvSpPr/>
              <p:nvPr userDrawn="1"/>
            </p:nvSpPr>
            <p:spPr>
              <a:xfrm flipV="1">
                <a:off x="443717" y="4940241"/>
                <a:ext cx="174278" cy="188868"/>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4506018-193D-4ED3-9CAB-350D4AC8A926}"/>
                  </a:ext>
                </a:extLst>
              </p:cNvPr>
              <p:cNvSpPr/>
              <p:nvPr userDrawn="1"/>
            </p:nvSpPr>
            <p:spPr>
              <a:xfrm flipV="1">
                <a:off x="443717" y="5177030"/>
                <a:ext cx="174278" cy="188868"/>
              </a:xfrm>
              <a:prstGeom prst="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578868ED-A641-4B08-B631-FEC642417AA2}"/>
                </a:ext>
              </a:extLst>
            </p:cNvPr>
            <p:cNvSpPr/>
            <p:nvPr userDrawn="1"/>
          </p:nvSpPr>
          <p:spPr>
            <a:xfrm>
              <a:off x="450597" y="727631"/>
              <a:ext cx="2194560" cy="903126"/>
            </a:xfrm>
            <a:prstGeom prst="rect">
              <a:avLst/>
            </a:prstGeom>
            <a:gradFill flip="none" rotWithShape="1">
              <a:gsLst>
                <a:gs pos="0">
                  <a:schemeClr val="tx1">
                    <a:alpha val="0"/>
                  </a:schemeClr>
                </a:gs>
                <a:gs pos="100000">
                  <a:schemeClr val="bg1">
                    <a:shade val="100000"/>
                    <a:satMod val="115000"/>
                  </a:schemeClr>
                </a:gs>
              </a:gsLst>
              <a:lin ang="0" scaled="0"/>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7807EABF-5F4A-41F4-91FD-55E44D04B123}"/>
              </a:ext>
            </a:extLst>
          </p:cNvPr>
          <p:cNvGrpSpPr/>
          <p:nvPr userDrawn="1"/>
        </p:nvGrpSpPr>
        <p:grpSpPr>
          <a:xfrm>
            <a:off x="9277256" y="1007322"/>
            <a:ext cx="3071104" cy="4987417"/>
            <a:chOff x="9277256" y="1007322"/>
            <a:chExt cx="3071104" cy="4987417"/>
          </a:xfrm>
        </p:grpSpPr>
        <p:grpSp>
          <p:nvGrpSpPr>
            <p:cNvPr id="34" name="Group 33">
              <a:extLst>
                <a:ext uri="{FF2B5EF4-FFF2-40B4-BE49-F238E27FC236}">
                  <a16:creationId xmlns:a16="http://schemas.microsoft.com/office/drawing/2014/main" id="{5356D209-5AE6-4D68-828E-7D20920C9D51}"/>
                </a:ext>
              </a:extLst>
            </p:cNvPr>
            <p:cNvGrpSpPr/>
            <p:nvPr userDrawn="1"/>
          </p:nvGrpSpPr>
          <p:grpSpPr>
            <a:xfrm>
              <a:off x="9277258" y="4548189"/>
              <a:ext cx="3071102" cy="1446550"/>
              <a:chOff x="443717" y="4211658"/>
              <a:chExt cx="2471025" cy="1446550"/>
            </a:xfrm>
          </p:grpSpPr>
          <p:grpSp>
            <p:nvGrpSpPr>
              <p:cNvPr id="36" name="Group 35">
                <a:extLst>
                  <a:ext uri="{FF2B5EF4-FFF2-40B4-BE49-F238E27FC236}">
                    <a16:creationId xmlns:a16="http://schemas.microsoft.com/office/drawing/2014/main" id="{172085AD-273F-4F4B-8951-F979E40CF1FA}"/>
                  </a:ext>
                </a:extLst>
              </p:cNvPr>
              <p:cNvGrpSpPr/>
              <p:nvPr userDrawn="1"/>
            </p:nvGrpSpPr>
            <p:grpSpPr>
              <a:xfrm>
                <a:off x="507546" y="4211658"/>
                <a:ext cx="2407196" cy="1446550"/>
                <a:chOff x="3470365" y="1068165"/>
                <a:chExt cx="2407196" cy="1446550"/>
              </a:xfrm>
            </p:grpSpPr>
            <p:sp>
              <p:nvSpPr>
                <p:cNvPr id="41" name="TextBox 40">
                  <a:extLst>
                    <a:ext uri="{FF2B5EF4-FFF2-40B4-BE49-F238E27FC236}">
                      <a16:creationId xmlns:a16="http://schemas.microsoft.com/office/drawing/2014/main" id="{48824D96-71D1-4D52-A9AF-CDF44C162BDE}"/>
                    </a:ext>
                  </a:extLst>
                </p:cNvPr>
                <p:cNvSpPr txBox="1"/>
                <p:nvPr/>
              </p:nvSpPr>
              <p:spPr>
                <a:xfrm>
                  <a:off x="3470365" y="1068165"/>
                  <a:ext cx="2407196" cy="1446550"/>
                </a:xfrm>
                <a:prstGeom prst="rect">
                  <a:avLst/>
                </a:prstGeom>
                <a:noFill/>
              </p:spPr>
              <p:txBody>
                <a:bodyPr wrap="square" rtlCol="0">
                  <a:spAutoFit/>
                </a:bodyPr>
                <a:lstStyle/>
                <a:p>
                  <a:r>
                    <a:rPr lang="en-US" sz="8800" b="1">
                      <a:latin typeface="Impact" panose="020B0806030902050204" pitchFamily="34" charset="0"/>
                    </a:rPr>
                    <a:t>POD</a:t>
                  </a:r>
                  <a:r>
                    <a:rPr lang="en-US" sz="7200" b="1">
                      <a:latin typeface="Impact" panose="020B0806030902050204" pitchFamily="34" charset="0"/>
                    </a:rPr>
                    <a:t>s</a:t>
                  </a:r>
                  <a:endParaRPr lang="en-US" sz="8800" b="1">
                    <a:latin typeface="Impact" panose="020B0806030902050204" pitchFamily="34" charset="0"/>
                  </a:endParaRPr>
                </a:p>
              </p:txBody>
            </p:sp>
            <p:grpSp>
              <p:nvGrpSpPr>
                <p:cNvPr id="42" name="Group 41">
                  <a:extLst>
                    <a:ext uri="{FF2B5EF4-FFF2-40B4-BE49-F238E27FC236}">
                      <a16:creationId xmlns:a16="http://schemas.microsoft.com/office/drawing/2014/main" id="{D6EEF648-87AC-4017-B6AD-EA9EB65FE5A1}"/>
                    </a:ext>
                  </a:extLst>
                </p:cNvPr>
                <p:cNvGrpSpPr/>
                <p:nvPr/>
              </p:nvGrpSpPr>
              <p:grpSpPr>
                <a:xfrm>
                  <a:off x="4164487" y="1598969"/>
                  <a:ext cx="545668" cy="643275"/>
                  <a:chOff x="4164487" y="1598969"/>
                  <a:chExt cx="545668" cy="643275"/>
                </a:xfrm>
              </p:grpSpPr>
              <p:sp>
                <p:nvSpPr>
                  <p:cNvPr id="43" name="Freeform: Shape 42">
                    <a:extLst>
                      <a:ext uri="{FF2B5EF4-FFF2-40B4-BE49-F238E27FC236}">
                        <a16:creationId xmlns:a16="http://schemas.microsoft.com/office/drawing/2014/main" id="{76AB80F8-9277-4D53-9036-7F8DE83A8DD0}"/>
                      </a:ext>
                    </a:extLst>
                  </p:cNvPr>
                  <p:cNvSpPr/>
                  <p:nvPr/>
                </p:nvSpPr>
                <p:spPr>
                  <a:xfrm flipH="1">
                    <a:off x="4164487" y="1598969"/>
                    <a:ext cx="545668" cy="643275"/>
                  </a:xfrm>
                  <a:custGeom>
                    <a:avLst/>
                    <a:gdLst>
                      <a:gd name="connsiteX0" fmla="*/ 467114 w 528660"/>
                      <a:gd name="connsiteY0" fmla="*/ 254871 h 765214"/>
                      <a:gd name="connsiteX1" fmla="*/ 396644 w 528660"/>
                      <a:gd name="connsiteY1" fmla="*/ 325789 h 765214"/>
                      <a:gd name="connsiteX2" fmla="*/ 389053 w 528660"/>
                      <a:gd name="connsiteY2" fmla="*/ 459986 h 765214"/>
                      <a:gd name="connsiteX3" fmla="*/ 347099 w 528660"/>
                      <a:gd name="connsiteY3" fmla="*/ 360267 h 765214"/>
                      <a:gd name="connsiteX4" fmla="*/ 381360 w 528660"/>
                      <a:gd name="connsiteY4" fmla="*/ 191592 h 765214"/>
                      <a:gd name="connsiteX5" fmla="*/ 236624 w 528660"/>
                      <a:gd name="connsiteY5" fmla="*/ 0 h 765214"/>
                      <a:gd name="connsiteX6" fmla="*/ 282373 w 528660"/>
                      <a:gd name="connsiteY6" fmla="*/ 91977 h 765214"/>
                      <a:gd name="connsiteX7" fmla="*/ 152921 w 528660"/>
                      <a:gd name="connsiteY7" fmla="*/ 364087 h 765214"/>
                      <a:gd name="connsiteX8" fmla="*/ 137637 w 528660"/>
                      <a:gd name="connsiteY8" fmla="*/ 272110 h 765214"/>
                      <a:gd name="connsiteX9" fmla="*/ 44395 w 528660"/>
                      <a:gd name="connsiteY9" fmla="*/ 197373 h 765214"/>
                      <a:gd name="connsiteX10" fmla="*/ 38650 w 528660"/>
                      <a:gd name="connsiteY10" fmla="*/ 414152 h 765214"/>
                      <a:gd name="connsiteX11" fmla="*/ 594 w 528660"/>
                      <a:gd name="connsiteY11" fmla="*/ 555679 h 765214"/>
                      <a:gd name="connsiteX12" fmla="*/ 249959 w 528660"/>
                      <a:gd name="connsiteY12" fmla="*/ 764613 h 765214"/>
                      <a:gd name="connsiteX13" fmla="*/ 526096 w 528660"/>
                      <a:gd name="connsiteY13" fmla="*/ 578802 h 765214"/>
                      <a:gd name="connsiteX14" fmla="*/ 463216 w 528660"/>
                      <a:gd name="connsiteY14" fmla="*/ 400629 h 765214"/>
                      <a:gd name="connsiteX15" fmla="*/ 467114 w 528660"/>
                      <a:gd name="connsiteY15" fmla="*/ 254871 h 765214"/>
                      <a:gd name="connsiteX0" fmla="*/ 467114 w 528660"/>
                      <a:gd name="connsiteY0" fmla="*/ 254871 h 765214"/>
                      <a:gd name="connsiteX1" fmla="*/ 396644 w 528660"/>
                      <a:gd name="connsiteY1" fmla="*/ 325789 h 765214"/>
                      <a:gd name="connsiteX2" fmla="*/ 389053 w 528660"/>
                      <a:gd name="connsiteY2" fmla="*/ 459986 h 765214"/>
                      <a:gd name="connsiteX3" fmla="*/ 347099 w 528660"/>
                      <a:gd name="connsiteY3" fmla="*/ 360267 h 765214"/>
                      <a:gd name="connsiteX4" fmla="*/ 381360 w 528660"/>
                      <a:gd name="connsiteY4" fmla="*/ 191592 h 765214"/>
                      <a:gd name="connsiteX5" fmla="*/ 236624 w 528660"/>
                      <a:gd name="connsiteY5" fmla="*/ 0 h 765214"/>
                      <a:gd name="connsiteX6" fmla="*/ 282373 w 528660"/>
                      <a:gd name="connsiteY6" fmla="*/ 91977 h 765214"/>
                      <a:gd name="connsiteX7" fmla="*/ 152921 w 528660"/>
                      <a:gd name="connsiteY7" fmla="*/ 364087 h 765214"/>
                      <a:gd name="connsiteX8" fmla="*/ 137637 w 528660"/>
                      <a:gd name="connsiteY8" fmla="*/ 272110 h 765214"/>
                      <a:gd name="connsiteX9" fmla="*/ 44395 w 528660"/>
                      <a:gd name="connsiteY9" fmla="*/ 197373 h 765214"/>
                      <a:gd name="connsiteX10" fmla="*/ 38650 w 528660"/>
                      <a:gd name="connsiteY10" fmla="*/ 414152 h 765214"/>
                      <a:gd name="connsiteX11" fmla="*/ 594 w 528660"/>
                      <a:gd name="connsiteY11" fmla="*/ 555679 h 765214"/>
                      <a:gd name="connsiteX12" fmla="*/ 249959 w 528660"/>
                      <a:gd name="connsiteY12" fmla="*/ 764613 h 765214"/>
                      <a:gd name="connsiteX13" fmla="*/ 526096 w 528660"/>
                      <a:gd name="connsiteY13" fmla="*/ 578802 h 765214"/>
                      <a:gd name="connsiteX14" fmla="*/ 463216 w 528660"/>
                      <a:gd name="connsiteY14" fmla="*/ 400629 h 765214"/>
                      <a:gd name="connsiteX15" fmla="*/ 467114 w 528660"/>
                      <a:gd name="connsiteY15" fmla="*/ 254871 h 765214"/>
                      <a:gd name="connsiteX0" fmla="*/ 467114 w 528660"/>
                      <a:gd name="connsiteY0" fmla="*/ 254871 h 764774"/>
                      <a:gd name="connsiteX1" fmla="*/ 396644 w 528660"/>
                      <a:gd name="connsiteY1" fmla="*/ 325789 h 764774"/>
                      <a:gd name="connsiteX2" fmla="*/ 389053 w 528660"/>
                      <a:gd name="connsiteY2" fmla="*/ 459986 h 764774"/>
                      <a:gd name="connsiteX3" fmla="*/ 347099 w 528660"/>
                      <a:gd name="connsiteY3" fmla="*/ 360267 h 764774"/>
                      <a:gd name="connsiteX4" fmla="*/ 381360 w 528660"/>
                      <a:gd name="connsiteY4" fmla="*/ 191592 h 764774"/>
                      <a:gd name="connsiteX5" fmla="*/ 236624 w 528660"/>
                      <a:gd name="connsiteY5" fmla="*/ 0 h 764774"/>
                      <a:gd name="connsiteX6" fmla="*/ 282373 w 528660"/>
                      <a:gd name="connsiteY6" fmla="*/ 91977 h 764774"/>
                      <a:gd name="connsiteX7" fmla="*/ 152921 w 528660"/>
                      <a:gd name="connsiteY7" fmla="*/ 364087 h 764774"/>
                      <a:gd name="connsiteX8" fmla="*/ 137637 w 528660"/>
                      <a:gd name="connsiteY8" fmla="*/ 272110 h 764774"/>
                      <a:gd name="connsiteX9" fmla="*/ 44395 w 528660"/>
                      <a:gd name="connsiteY9" fmla="*/ 197373 h 764774"/>
                      <a:gd name="connsiteX10" fmla="*/ 38650 w 528660"/>
                      <a:gd name="connsiteY10" fmla="*/ 414152 h 764774"/>
                      <a:gd name="connsiteX11" fmla="*/ 594 w 528660"/>
                      <a:gd name="connsiteY11" fmla="*/ 555679 h 764774"/>
                      <a:gd name="connsiteX12" fmla="*/ 249959 w 528660"/>
                      <a:gd name="connsiteY12" fmla="*/ 764613 h 764774"/>
                      <a:gd name="connsiteX13" fmla="*/ 526096 w 528660"/>
                      <a:gd name="connsiteY13" fmla="*/ 578802 h 764774"/>
                      <a:gd name="connsiteX14" fmla="*/ 463216 w 528660"/>
                      <a:gd name="connsiteY14" fmla="*/ 400629 h 764774"/>
                      <a:gd name="connsiteX15" fmla="*/ 467114 w 528660"/>
                      <a:gd name="connsiteY15" fmla="*/ 254871 h 764774"/>
                      <a:gd name="connsiteX0" fmla="*/ 467114 w 528660"/>
                      <a:gd name="connsiteY0" fmla="*/ 254871 h 764823"/>
                      <a:gd name="connsiteX1" fmla="*/ 396644 w 528660"/>
                      <a:gd name="connsiteY1" fmla="*/ 325789 h 764823"/>
                      <a:gd name="connsiteX2" fmla="*/ 389053 w 528660"/>
                      <a:gd name="connsiteY2" fmla="*/ 459986 h 764823"/>
                      <a:gd name="connsiteX3" fmla="*/ 347099 w 528660"/>
                      <a:gd name="connsiteY3" fmla="*/ 360267 h 764823"/>
                      <a:gd name="connsiteX4" fmla="*/ 381360 w 528660"/>
                      <a:gd name="connsiteY4" fmla="*/ 191592 h 764823"/>
                      <a:gd name="connsiteX5" fmla="*/ 236624 w 528660"/>
                      <a:gd name="connsiteY5" fmla="*/ 0 h 764823"/>
                      <a:gd name="connsiteX6" fmla="*/ 282373 w 528660"/>
                      <a:gd name="connsiteY6" fmla="*/ 91977 h 764823"/>
                      <a:gd name="connsiteX7" fmla="*/ 152921 w 528660"/>
                      <a:gd name="connsiteY7" fmla="*/ 364087 h 764823"/>
                      <a:gd name="connsiteX8" fmla="*/ 137637 w 528660"/>
                      <a:gd name="connsiteY8" fmla="*/ 272110 h 764823"/>
                      <a:gd name="connsiteX9" fmla="*/ 44395 w 528660"/>
                      <a:gd name="connsiteY9" fmla="*/ 197373 h 764823"/>
                      <a:gd name="connsiteX10" fmla="*/ 38650 w 528660"/>
                      <a:gd name="connsiteY10" fmla="*/ 414152 h 764823"/>
                      <a:gd name="connsiteX11" fmla="*/ 594 w 528660"/>
                      <a:gd name="connsiteY11" fmla="*/ 555679 h 764823"/>
                      <a:gd name="connsiteX12" fmla="*/ 249959 w 528660"/>
                      <a:gd name="connsiteY12" fmla="*/ 764613 h 764823"/>
                      <a:gd name="connsiteX13" fmla="*/ 526096 w 528660"/>
                      <a:gd name="connsiteY13" fmla="*/ 578802 h 764823"/>
                      <a:gd name="connsiteX14" fmla="*/ 463216 w 528660"/>
                      <a:gd name="connsiteY14" fmla="*/ 400629 h 764823"/>
                      <a:gd name="connsiteX15" fmla="*/ 467114 w 528660"/>
                      <a:gd name="connsiteY15" fmla="*/ 254871 h 764823"/>
                      <a:gd name="connsiteX0" fmla="*/ 467114 w 528660"/>
                      <a:gd name="connsiteY0" fmla="*/ 254871 h 764823"/>
                      <a:gd name="connsiteX1" fmla="*/ 396644 w 528660"/>
                      <a:gd name="connsiteY1" fmla="*/ 325789 h 764823"/>
                      <a:gd name="connsiteX2" fmla="*/ 389053 w 528660"/>
                      <a:gd name="connsiteY2" fmla="*/ 459986 h 764823"/>
                      <a:gd name="connsiteX3" fmla="*/ 338707 w 528660"/>
                      <a:gd name="connsiteY3" fmla="*/ 364496 h 764823"/>
                      <a:gd name="connsiteX4" fmla="*/ 381360 w 528660"/>
                      <a:gd name="connsiteY4" fmla="*/ 191592 h 764823"/>
                      <a:gd name="connsiteX5" fmla="*/ 236624 w 528660"/>
                      <a:gd name="connsiteY5" fmla="*/ 0 h 764823"/>
                      <a:gd name="connsiteX6" fmla="*/ 282373 w 528660"/>
                      <a:gd name="connsiteY6" fmla="*/ 91977 h 764823"/>
                      <a:gd name="connsiteX7" fmla="*/ 152921 w 528660"/>
                      <a:gd name="connsiteY7" fmla="*/ 364087 h 764823"/>
                      <a:gd name="connsiteX8" fmla="*/ 137637 w 528660"/>
                      <a:gd name="connsiteY8" fmla="*/ 272110 h 764823"/>
                      <a:gd name="connsiteX9" fmla="*/ 44395 w 528660"/>
                      <a:gd name="connsiteY9" fmla="*/ 197373 h 764823"/>
                      <a:gd name="connsiteX10" fmla="*/ 38650 w 528660"/>
                      <a:gd name="connsiteY10" fmla="*/ 414152 h 764823"/>
                      <a:gd name="connsiteX11" fmla="*/ 594 w 528660"/>
                      <a:gd name="connsiteY11" fmla="*/ 555679 h 764823"/>
                      <a:gd name="connsiteX12" fmla="*/ 249959 w 528660"/>
                      <a:gd name="connsiteY12" fmla="*/ 764613 h 764823"/>
                      <a:gd name="connsiteX13" fmla="*/ 526096 w 528660"/>
                      <a:gd name="connsiteY13" fmla="*/ 578802 h 764823"/>
                      <a:gd name="connsiteX14" fmla="*/ 463216 w 528660"/>
                      <a:gd name="connsiteY14" fmla="*/ 400629 h 764823"/>
                      <a:gd name="connsiteX15" fmla="*/ 467114 w 528660"/>
                      <a:gd name="connsiteY15" fmla="*/ 254871 h 764823"/>
                      <a:gd name="connsiteX0" fmla="*/ 467114 w 537659"/>
                      <a:gd name="connsiteY0" fmla="*/ 254871 h 764823"/>
                      <a:gd name="connsiteX1" fmla="*/ 396644 w 537659"/>
                      <a:gd name="connsiteY1" fmla="*/ 325789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67114 w 537659"/>
                      <a:gd name="connsiteY15" fmla="*/ 254871 h 764823"/>
                      <a:gd name="connsiteX0" fmla="*/ 467114 w 537659"/>
                      <a:gd name="connsiteY0" fmla="*/ 254871 h 764823"/>
                      <a:gd name="connsiteX1" fmla="*/ 451189 w 537659"/>
                      <a:gd name="connsiteY1" fmla="*/ 368067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67114 w 537659"/>
                      <a:gd name="connsiteY15" fmla="*/ 254871 h 764823"/>
                      <a:gd name="connsiteX0" fmla="*/ 542637 w 542637"/>
                      <a:gd name="connsiteY0" fmla="*/ 208364 h 764823"/>
                      <a:gd name="connsiteX1" fmla="*/ 451189 w 542637"/>
                      <a:gd name="connsiteY1" fmla="*/ 368067 h 764823"/>
                      <a:gd name="connsiteX2" fmla="*/ 389053 w 542637"/>
                      <a:gd name="connsiteY2" fmla="*/ 459986 h 764823"/>
                      <a:gd name="connsiteX3" fmla="*/ 338707 w 542637"/>
                      <a:gd name="connsiteY3" fmla="*/ 364496 h 764823"/>
                      <a:gd name="connsiteX4" fmla="*/ 381360 w 542637"/>
                      <a:gd name="connsiteY4" fmla="*/ 191592 h 764823"/>
                      <a:gd name="connsiteX5" fmla="*/ 236624 w 542637"/>
                      <a:gd name="connsiteY5" fmla="*/ 0 h 764823"/>
                      <a:gd name="connsiteX6" fmla="*/ 282373 w 542637"/>
                      <a:gd name="connsiteY6" fmla="*/ 91977 h 764823"/>
                      <a:gd name="connsiteX7" fmla="*/ 152921 w 542637"/>
                      <a:gd name="connsiteY7" fmla="*/ 364087 h 764823"/>
                      <a:gd name="connsiteX8" fmla="*/ 137637 w 542637"/>
                      <a:gd name="connsiteY8" fmla="*/ 272110 h 764823"/>
                      <a:gd name="connsiteX9" fmla="*/ 44395 w 542637"/>
                      <a:gd name="connsiteY9" fmla="*/ 197373 h 764823"/>
                      <a:gd name="connsiteX10" fmla="*/ 38650 w 542637"/>
                      <a:gd name="connsiteY10" fmla="*/ 414152 h 764823"/>
                      <a:gd name="connsiteX11" fmla="*/ 594 w 542637"/>
                      <a:gd name="connsiteY11" fmla="*/ 555679 h 764823"/>
                      <a:gd name="connsiteX12" fmla="*/ 249959 w 542637"/>
                      <a:gd name="connsiteY12" fmla="*/ 764613 h 764823"/>
                      <a:gd name="connsiteX13" fmla="*/ 526096 w 542637"/>
                      <a:gd name="connsiteY13" fmla="*/ 578802 h 764823"/>
                      <a:gd name="connsiteX14" fmla="*/ 521956 w 542637"/>
                      <a:gd name="connsiteY14" fmla="*/ 396401 h 764823"/>
                      <a:gd name="connsiteX15" fmla="*/ 542637 w 542637"/>
                      <a:gd name="connsiteY15" fmla="*/ 208364 h 764823"/>
                      <a:gd name="connsiteX0" fmla="*/ 471309 w 537659"/>
                      <a:gd name="connsiteY0" fmla="*/ 242188 h 764823"/>
                      <a:gd name="connsiteX1" fmla="*/ 451189 w 537659"/>
                      <a:gd name="connsiteY1" fmla="*/ 368067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7659"/>
                      <a:gd name="connsiteY0" fmla="*/ 242188 h 764823"/>
                      <a:gd name="connsiteX1" fmla="*/ 476364 w 537659"/>
                      <a:gd name="connsiteY1" fmla="*/ 423031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7659"/>
                      <a:gd name="connsiteY0" fmla="*/ 242188 h 764823"/>
                      <a:gd name="connsiteX1" fmla="*/ 438603 w 537659"/>
                      <a:gd name="connsiteY1" fmla="*/ 414575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4393"/>
                      <a:gd name="connsiteY0" fmla="*/ 242188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71309 w 534393"/>
                      <a:gd name="connsiteY15" fmla="*/ 242188 h 764823"/>
                      <a:gd name="connsiteX0" fmla="*/ 455575 w 534393"/>
                      <a:gd name="connsiteY0" fmla="*/ 243773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43773 h 764823"/>
                      <a:gd name="connsiteX0" fmla="*/ 455575 w 534393"/>
                      <a:gd name="connsiteY0" fmla="*/ 243773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43773 h 764823"/>
                      <a:gd name="connsiteX0" fmla="*/ 455575 w 534393"/>
                      <a:gd name="connsiteY0" fmla="*/ 200966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5575 w 534393"/>
                      <a:gd name="connsiteY0" fmla="*/ 200966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5575 w 534393"/>
                      <a:gd name="connsiteY0" fmla="*/ 200966 h 764823"/>
                      <a:gd name="connsiteX1" fmla="*/ 432309 w 534393"/>
                      <a:gd name="connsiteY1" fmla="*/ 373353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0849 w 529667"/>
                      <a:gd name="connsiteY0" fmla="*/ 200966 h 764760"/>
                      <a:gd name="connsiteX1" fmla="*/ 427583 w 529667"/>
                      <a:gd name="connsiteY1" fmla="*/ 373353 h 764760"/>
                      <a:gd name="connsiteX2" fmla="*/ 384327 w 529667"/>
                      <a:gd name="connsiteY2" fmla="*/ 459986 h 764760"/>
                      <a:gd name="connsiteX3" fmla="*/ 333981 w 529667"/>
                      <a:gd name="connsiteY3" fmla="*/ 364496 h 764760"/>
                      <a:gd name="connsiteX4" fmla="*/ 376634 w 529667"/>
                      <a:gd name="connsiteY4" fmla="*/ 191592 h 764760"/>
                      <a:gd name="connsiteX5" fmla="*/ 231898 w 529667"/>
                      <a:gd name="connsiteY5" fmla="*/ 0 h 764760"/>
                      <a:gd name="connsiteX6" fmla="*/ 277647 w 529667"/>
                      <a:gd name="connsiteY6" fmla="*/ 91977 h 764760"/>
                      <a:gd name="connsiteX7" fmla="*/ 148195 w 529667"/>
                      <a:gd name="connsiteY7" fmla="*/ 364087 h 764760"/>
                      <a:gd name="connsiteX8" fmla="*/ 132911 w 529667"/>
                      <a:gd name="connsiteY8" fmla="*/ 272110 h 764760"/>
                      <a:gd name="connsiteX9" fmla="*/ 39669 w 529667"/>
                      <a:gd name="connsiteY9" fmla="*/ 197373 h 764760"/>
                      <a:gd name="connsiteX10" fmla="*/ 33924 w 529667"/>
                      <a:gd name="connsiteY10" fmla="*/ 414152 h 764760"/>
                      <a:gd name="connsiteX11" fmla="*/ 0 w 529667"/>
                      <a:gd name="connsiteY11" fmla="*/ 551451 h 764760"/>
                      <a:gd name="connsiteX12" fmla="*/ 245233 w 529667"/>
                      <a:gd name="connsiteY12" fmla="*/ 764613 h 764760"/>
                      <a:gd name="connsiteX13" fmla="*/ 521370 w 529667"/>
                      <a:gd name="connsiteY13" fmla="*/ 578802 h 764760"/>
                      <a:gd name="connsiteX14" fmla="*/ 508838 w 529667"/>
                      <a:gd name="connsiteY14" fmla="*/ 430225 h 764760"/>
                      <a:gd name="connsiteX15" fmla="*/ 450849 w 529667"/>
                      <a:gd name="connsiteY15" fmla="*/ 200966 h 764760"/>
                      <a:gd name="connsiteX0" fmla="*/ 450854 w 529672"/>
                      <a:gd name="connsiteY0" fmla="*/ 200966 h 764760"/>
                      <a:gd name="connsiteX1" fmla="*/ 427588 w 529672"/>
                      <a:gd name="connsiteY1" fmla="*/ 373353 h 764760"/>
                      <a:gd name="connsiteX2" fmla="*/ 384332 w 529672"/>
                      <a:gd name="connsiteY2" fmla="*/ 459986 h 764760"/>
                      <a:gd name="connsiteX3" fmla="*/ 333986 w 529672"/>
                      <a:gd name="connsiteY3" fmla="*/ 364496 h 764760"/>
                      <a:gd name="connsiteX4" fmla="*/ 376639 w 529672"/>
                      <a:gd name="connsiteY4" fmla="*/ 191592 h 764760"/>
                      <a:gd name="connsiteX5" fmla="*/ 231903 w 529672"/>
                      <a:gd name="connsiteY5" fmla="*/ 0 h 764760"/>
                      <a:gd name="connsiteX6" fmla="*/ 277652 w 529672"/>
                      <a:gd name="connsiteY6" fmla="*/ 91977 h 764760"/>
                      <a:gd name="connsiteX7" fmla="*/ 148200 w 529672"/>
                      <a:gd name="connsiteY7" fmla="*/ 364087 h 764760"/>
                      <a:gd name="connsiteX8" fmla="*/ 132916 w 529672"/>
                      <a:gd name="connsiteY8" fmla="*/ 272110 h 764760"/>
                      <a:gd name="connsiteX9" fmla="*/ 39674 w 529672"/>
                      <a:gd name="connsiteY9" fmla="*/ 197373 h 764760"/>
                      <a:gd name="connsiteX10" fmla="*/ 33929 w 529672"/>
                      <a:gd name="connsiteY10" fmla="*/ 414152 h 764760"/>
                      <a:gd name="connsiteX11" fmla="*/ 5 w 529672"/>
                      <a:gd name="connsiteY11" fmla="*/ 551451 h 764760"/>
                      <a:gd name="connsiteX12" fmla="*/ 245238 w 529672"/>
                      <a:gd name="connsiteY12" fmla="*/ 764613 h 764760"/>
                      <a:gd name="connsiteX13" fmla="*/ 521375 w 529672"/>
                      <a:gd name="connsiteY13" fmla="*/ 578802 h 764760"/>
                      <a:gd name="connsiteX14" fmla="*/ 508843 w 529672"/>
                      <a:gd name="connsiteY14" fmla="*/ 430225 h 764760"/>
                      <a:gd name="connsiteX15" fmla="*/ 450854 w 529672"/>
                      <a:gd name="connsiteY15" fmla="*/ 200966 h 764760"/>
                      <a:gd name="connsiteX0" fmla="*/ 450854 w 529672"/>
                      <a:gd name="connsiteY0" fmla="*/ 200966 h 765175"/>
                      <a:gd name="connsiteX1" fmla="*/ 427588 w 529672"/>
                      <a:gd name="connsiteY1" fmla="*/ 373353 h 765175"/>
                      <a:gd name="connsiteX2" fmla="*/ 384332 w 529672"/>
                      <a:gd name="connsiteY2" fmla="*/ 459986 h 765175"/>
                      <a:gd name="connsiteX3" fmla="*/ 333986 w 529672"/>
                      <a:gd name="connsiteY3" fmla="*/ 364496 h 765175"/>
                      <a:gd name="connsiteX4" fmla="*/ 376639 w 529672"/>
                      <a:gd name="connsiteY4" fmla="*/ 191592 h 765175"/>
                      <a:gd name="connsiteX5" fmla="*/ 231903 w 529672"/>
                      <a:gd name="connsiteY5" fmla="*/ 0 h 765175"/>
                      <a:gd name="connsiteX6" fmla="*/ 277652 w 529672"/>
                      <a:gd name="connsiteY6" fmla="*/ 91977 h 765175"/>
                      <a:gd name="connsiteX7" fmla="*/ 148200 w 529672"/>
                      <a:gd name="connsiteY7" fmla="*/ 364087 h 765175"/>
                      <a:gd name="connsiteX8" fmla="*/ 132916 w 529672"/>
                      <a:gd name="connsiteY8" fmla="*/ 272110 h 765175"/>
                      <a:gd name="connsiteX9" fmla="*/ 39674 w 529672"/>
                      <a:gd name="connsiteY9" fmla="*/ 197373 h 765175"/>
                      <a:gd name="connsiteX10" fmla="*/ 33929 w 529672"/>
                      <a:gd name="connsiteY10" fmla="*/ 414152 h 765175"/>
                      <a:gd name="connsiteX11" fmla="*/ 5 w 529672"/>
                      <a:gd name="connsiteY11" fmla="*/ 551451 h 765175"/>
                      <a:gd name="connsiteX12" fmla="*/ 245238 w 529672"/>
                      <a:gd name="connsiteY12" fmla="*/ 764613 h 765175"/>
                      <a:gd name="connsiteX13" fmla="*/ 521375 w 529672"/>
                      <a:gd name="connsiteY13" fmla="*/ 578802 h 765175"/>
                      <a:gd name="connsiteX14" fmla="*/ 508843 w 529672"/>
                      <a:gd name="connsiteY14" fmla="*/ 430225 h 765175"/>
                      <a:gd name="connsiteX15" fmla="*/ 450854 w 529672"/>
                      <a:gd name="connsiteY15" fmla="*/ 200966 h 765175"/>
                      <a:gd name="connsiteX0" fmla="*/ 450854 w 529672"/>
                      <a:gd name="connsiteY0" fmla="*/ 116518 h 680727"/>
                      <a:gd name="connsiteX1" fmla="*/ 427588 w 529672"/>
                      <a:gd name="connsiteY1" fmla="*/ 288905 h 680727"/>
                      <a:gd name="connsiteX2" fmla="*/ 384332 w 529672"/>
                      <a:gd name="connsiteY2" fmla="*/ 375538 h 680727"/>
                      <a:gd name="connsiteX3" fmla="*/ 333986 w 529672"/>
                      <a:gd name="connsiteY3" fmla="*/ 280048 h 680727"/>
                      <a:gd name="connsiteX4" fmla="*/ 376639 w 529672"/>
                      <a:gd name="connsiteY4" fmla="*/ 107144 h 680727"/>
                      <a:gd name="connsiteX5" fmla="*/ 221576 w 529672"/>
                      <a:gd name="connsiteY5" fmla="*/ 40276 h 680727"/>
                      <a:gd name="connsiteX6" fmla="*/ 277652 w 529672"/>
                      <a:gd name="connsiteY6" fmla="*/ 7529 h 680727"/>
                      <a:gd name="connsiteX7" fmla="*/ 148200 w 529672"/>
                      <a:gd name="connsiteY7" fmla="*/ 279639 h 680727"/>
                      <a:gd name="connsiteX8" fmla="*/ 132916 w 529672"/>
                      <a:gd name="connsiteY8" fmla="*/ 187662 h 680727"/>
                      <a:gd name="connsiteX9" fmla="*/ 39674 w 529672"/>
                      <a:gd name="connsiteY9" fmla="*/ 112925 h 680727"/>
                      <a:gd name="connsiteX10" fmla="*/ 33929 w 529672"/>
                      <a:gd name="connsiteY10" fmla="*/ 329704 h 680727"/>
                      <a:gd name="connsiteX11" fmla="*/ 5 w 529672"/>
                      <a:gd name="connsiteY11" fmla="*/ 467003 h 680727"/>
                      <a:gd name="connsiteX12" fmla="*/ 245238 w 529672"/>
                      <a:gd name="connsiteY12" fmla="*/ 680165 h 680727"/>
                      <a:gd name="connsiteX13" fmla="*/ 521375 w 529672"/>
                      <a:gd name="connsiteY13" fmla="*/ 494354 h 680727"/>
                      <a:gd name="connsiteX14" fmla="*/ 508843 w 529672"/>
                      <a:gd name="connsiteY14" fmla="*/ 345777 h 680727"/>
                      <a:gd name="connsiteX15" fmla="*/ 450854 w 529672"/>
                      <a:gd name="connsiteY15" fmla="*/ 116518 h 680727"/>
                      <a:gd name="connsiteX0" fmla="*/ 450854 w 529672"/>
                      <a:gd name="connsiteY0" fmla="*/ 205193 h 769402"/>
                      <a:gd name="connsiteX1" fmla="*/ 427588 w 529672"/>
                      <a:gd name="connsiteY1" fmla="*/ 377580 h 769402"/>
                      <a:gd name="connsiteX2" fmla="*/ 384332 w 529672"/>
                      <a:gd name="connsiteY2" fmla="*/ 464213 h 769402"/>
                      <a:gd name="connsiteX3" fmla="*/ 333986 w 529672"/>
                      <a:gd name="connsiteY3" fmla="*/ 368723 h 769402"/>
                      <a:gd name="connsiteX4" fmla="*/ 376639 w 529672"/>
                      <a:gd name="connsiteY4" fmla="*/ 195819 h 769402"/>
                      <a:gd name="connsiteX5" fmla="*/ 281473 w 529672"/>
                      <a:gd name="connsiteY5" fmla="*/ 0 h 769402"/>
                      <a:gd name="connsiteX6" fmla="*/ 277652 w 529672"/>
                      <a:gd name="connsiteY6" fmla="*/ 96204 h 769402"/>
                      <a:gd name="connsiteX7" fmla="*/ 148200 w 529672"/>
                      <a:gd name="connsiteY7" fmla="*/ 368314 h 769402"/>
                      <a:gd name="connsiteX8" fmla="*/ 132916 w 529672"/>
                      <a:gd name="connsiteY8" fmla="*/ 276337 h 769402"/>
                      <a:gd name="connsiteX9" fmla="*/ 39674 w 529672"/>
                      <a:gd name="connsiteY9" fmla="*/ 201600 h 769402"/>
                      <a:gd name="connsiteX10" fmla="*/ 33929 w 529672"/>
                      <a:gd name="connsiteY10" fmla="*/ 418379 h 769402"/>
                      <a:gd name="connsiteX11" fmla="*/ 5 w 529672"/>
                      <a:gd name="connsiteY11" fmla="*/ 555678 h 769402"/>
                      <a:gd name="connsiteX12" fmla="*/ 245238 w 529672"/>
                      <a:gd name="connsiteY12" fmla="*/ 768840 h 769402"/>
                      <a:gd name="connsiteX13" fmla="*/ 521375 w 529672"/>
                      <a:gd name="connsiteY13" fmla="*/ 583029 h 769402"/>
                      <a:gd name="connsiteX14" fmla="*/ 508843 w 529672"/>
                      <a:gd name="connsiteY14" fmla="*/ 434452 h 769402"/>
                      <a:gd name="connsiteX15" fmla="*/ 450854 w 529672"/>
                      <a:gd name="connsiteY15" fmla="*/ 205193 h 769402"/>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107853 h 672062"/>
                      <a:gd name="connsiteX1" fmla="*/ 427588 w 529672"/>
                      <a:gd name="connsiteY1" fmla="*/ 280240 h 672062"/>
                      <a:gd name="connsiteX2" fmla="*/ 384332 w 529672"/>
                      <a:gd name="connsiteY2" fmla="*/ 366873 h 672062"/>
                      <a:gd name="connsiteX3" fmla="*/ 333986 w 529672"/>
                      <a:gd name="connsiteY3" fmla="*/ 271383 h 672062"/>
                      <a:gd name="connsiteX4" fmla="*/ 376639 w 529672"/>
                      <a:gd name="connsiteY4" fmla="*/ 98479 h 672062"/>
                      <a:gd name="connsiteX5" fmla="*/ 227772 w 529672"/>
                      <a:gd name="connsiteY5" fmla="*/ 2016 h 672062"/>
                      <a:gd name="connsiteX6" fmla="*/ 209494 w 529672"/>
                      <a:gd name="connsiteY6" fmla="*/ 184891 h 672062"/>
                      <a:gd name="connsiteX7" fmla="*/ 148200 w 529672"/>
                      <a:gd name="connsiteY7" fmla="*/ 270974 h 672062"/>
                      <a:gd name="connsiteX8" fmla="*/ 132916 w 529672"/>
                      <a:gd name="connsiteY8" fmla="*/ 178997 h 672062"/>
                      <a:gd name="connsiteX9" fmla="*/ 39674 w 529672"/>
                      <a:gd name="connsiteY9" fmla="*/ 104260 h 672062"/>
                      <a:gd name="connsiteX10" fmla="*/ 33929 w 529672"/>
                      <a:gd name="connsiteY10" fmla="*/ 321039 h 672062"/>
                      <a:gd name="connsiteX11" fmla="*/ 5 w 529672"/>
                      <a:gd name="connsiteY11" fmla="*/ 458338 h 672062"/>
                      <a:gd name="connsiteX12" fmla="*/ 245238 w 529672"/>
                      <a:gd name="connsiteY12" fmla="*/ 671500 h 672062"/>
                      <a:gd name="connsiteX13" fmla="*/ 521375 w 529672"/>
                      <a:gd name="connsiteY13" fmla="*/ 485689 h 672062"/>
                      <a:gd name="connsiteX14" fmla="*/ 508843 w 529672"/>
                      <a:gd name="connsiteY14" fmla="*/ 337112 h 672062"/>
                      <a:gd name="connsiteX15" fmla="*/ 450854 w 529672"/>
                      <a:gd name="connsiteY15" fmla="*/ 107853 h 672062"/>
                      <a:gd name="connsiteX0" fmla="*/ 450854 w 529672"/>
                      <a:gd name="connsiteY0" fmla="*/ 105854 h 670063"/>
                      <a:gd name="connsiteX1" fmla="*/ 427588 w 529672"/>
                      <a:gd name="connsiteY1" fmla="*/ 278241 h 670063"/>
                      <a:gd name="connsiteX2" fmla="*/ 384332 w 529672"/>
                      <a:gd name="connsiteY2" fmla="*/ 364874 h 670063"/>
                      <a:gd name="connsiteX3" fmla="*/ 333986 w 529672"/>
                      <a:gd name="connsiteY3" fmla="*/ 269384 h 670063"/>
                      <a:gd name="connsiteX4" fmla="*/ 327069 w 529672"/>
                      <a:gd name="connsiteY4" fmla="*/ 172583 h 670063"/>
                      <a:gd name="connsiteX5" fmla="*/ 227772 w 529672"/>
                      <a:gd name="connsiteY5" fmla="*/ 17 h 670063"/>
                      <a:gd name="connsiteX6" fmla="*/ 209494 w 529672"/>
                      <a:gd name="connsiteY6" fmla="*/ 182892 h 670063"/>
                      <a:gd name="connsiteX7" fmla="*/ 148200 w 529672"/>
                      <a:gd name="connsiteY7" fmla="*/ 268975 h 670063"/>
                      <a:gd name="connsiteX8" fmla="*/ 132916 w 529672"/>
                      <a:gd name="connsiteY8" fmla="*/ 176998 h 670063"/>
                      <a:gd name="connsiteX9" fmla="*/ 39674 w 529672"/>
                      <a:gd name="connsiteY9" fmla="*/ 102261 h 670063"/>
                      <a:gd name="connsiteX10" fmla="*/ 33929 w 529672"/>
                      <a:gd name="connsiteY10" fmla="*/ 319040 h 670063"/>
                      <a:gd name="connsiteX11" fmla="*/ 5 w 529672"/>
                      <a:gd name="connsiteY11" fmla="*/ 456339 h 670063"/>
                      <a:gd name="connsiteX12" fmla="*/ 245238 w 529672"/>
                      <a:gd name="connsiteY12" fmla="*/ 669501 h 670063"/>
                      <a:gd name="connsiteX13" fmla="*/ 521375 w 529672"/>
                      <a:gd name="connsiteY13" fmla="*/ 483690 h 670063"/>
                      <a:gd name="connsiteX14" fmla="*/ 508843 w 529672"/>
                      <a:gd name="connsiteY14" fmla="*/ 335113 h 670063"/>
                      <a:gd name="connsiteX15" fmla="*/ 450854 w 529672"/>
                      <a:gd name="connsiteY15" fmla="*/ 105854 h 670063"/>
                      <a:gd name="connsiteX0" fmla="*/ 450854 w 529672"/>
                      <a:gd name="connsiteY0" fmla="*/ 105862 h 670071"/>
                      <a:gd name="connsiteX1" fmla="*/ 427588 w 529672"/>
                      <a:gd name="connsiteY1" fmla="*/ 278249 h 670071"/>
                      <a:gd name="connsiteX2" fmla="*/ 384332 w 529672"/>
                      <a:gd name="connsiteY2" fmla="*/ 364882 h 670071"/>
                      <a:gd name="connsiteX3" fmla="*/ 333986 w 529672"/>
                      <a:gd name="connsiteY3" fmla="*/ 269392 h 670071"/>
                      <a:gd name="connsiteX4" fmla="*/ 327069 w 529672"/>
                      <a:gd name="connsiteY4" fmla="*/ 172591 h 670071"/>
                      <a:gd name="connsiteX5" fmla="*/ 227772 w 529672"/>
                      <a:gd name="connsiteY5" fmla="*/ 25 h 670071"/>
                      <a:gd name="connsiteX6" fmla="*/ 209494 w 529672"/>
                      <a:gd name="connsiteY6" fmla="*/ 182900 h 670071"/>
                      <a:gd name="connsiteX7" fmla="*/ 148200 w 529672"/>
                      <a:gd name="connsiteY7" fmla="*/ 268983 h 670071"/>
                      <a:gd name="connsiteX8" fmla="*/ 132916 w 529672"/>
                      <a:gd name="connsiteY8" fmla="*/ 177006 h 670071"/>
                      <a:gd name="connsiteX9" fmla="*/ 39674 w 529672"/>
                      <a:gd name="connsiteY9" fmla="*/ 102269 h 670071"/>
                      <a:gd name="connsiteX10" fmla="*/ 33929 w 529672"/>
                      <a:gd name="connsiteY10" fmla="*/ 319048 h 670071"/>
                      <a:gd name="connsiteX11" fmla="*/ 5 w 529672"/>
                      <a:gd name="connsiteY11" fmla="*/ 456347 h 670071"/>
                      <a:gd name="connsiteX12" fmla="*/ 245238 w 529672"/>
                      <a:gd name="connsiteY12" fmla="*/ 669509 h 670071"/>
                      <a:gd name="connsiteX13" fmla="*/ 521375 w 529672"/>
                      <a:gd name="connsiteY13" fmla="*/ 483698 h 670071"/>
                      <a:gd name="connsiteX14" fmla="*/ 508843 w 529672"/>
                      <a:gd name="connsiteY14" fmla="*/ 335121 h 670071"/>
                      <a:gd name="connsiteX15" fmla="*/ 450854 w 529672"/>
                      <a:gd name="connsiteY15" fmla="*/ 105862 h 670071"/>
                      <a:gd name="connsiteX0" fmla="*/ 450854 w 529672"/>
                      <a:gd name="connsiteY0" fmla="*/ 72036 h 636245"/>
                      <a:gd name="connsiteX1" fmla="*/ 427588 w 529672"/>
                      <a:gd name="connsiteY1" fmla="*/ 244423 h 636245"/>
                      <a:gd name="connsiteX2" fmla="*/ 384332 w 529672"/>
                      <a:gd name="connsiteY2" fmla="*/ 331056 h 636245"/>
                      <a:gd name="connsiteX3" fmla="*/ 333986 w 529672"/>
                      <a:gd name="connsiteY3" fmla="*/ 235566 h 636245"/>
                      <a:gd name="connsiteX4" fmla="*/ 327069 w 529672"/>
                      <a:gd name="connsiteY4" fmla="*/ 138765 h 636245"/>
                      <a:gd name="connsiteX5" fmla="*/ 190595 w 529672"/>
                      <a:gd name="connsiteY5" fmla="*/ 22 h 636245"/>
                      <a:gd name="connsiteX6" fmla="*/ 209494 w 529672"/>
                      <a:gd name="connsiteY6" fmla="*/ 149074 h 636245"/>
                      <a:gd name="connsiteX7" fmla="*/ 148200 w 529672"/>
                      <a:gd name="connsiteY7" fmla="*/ 235157 h 636245"/>
                      <a:gd name="connsiteX8" fmla="*/ 132916 w 529672"/>
                      <a:gd name="connsiteY8" fmla="*/ 143180 h 636245"/>
                      <a:gd name="connsiteX9" fmla="*/ 39674 w 529672"/>
                      <a:gd name="connsiteY9" fmla="*/ 68443 h 636245"/>
                      <a:gd name="connsiteX10" fmla="*/ 33929 w 529672"/>
                      <a:gd name="connsiteY10" fmla="*/ 285222 h 636245"/>
                      <a:gd name="connsiteX11" fmla="*/ 5 w 529672"/>
                      <a:gd name="connsiteY11" fmla="*/ 422521 h 636245"/>
                      <a:gd name="connsiteX12" fmla="*/ 245238 w 529672"/>
                      <a:gd name="connsiteY12" fmla="*/ 635683 h 636245"/>
                      <a:gd name="connsiteX13" fmla="*/ 521375 w 529672"/>
                      <a:gd name="connsiteY13" fmla="*/ 449872 h 636245"/>
                      <a:gd name="connsiteX14" fmla="*/ 508843 w 529672"/>
                      <a:gd name="connsiteY14" fmla="*/ 301295 h 636245"/>
                      <a:gd name="connsiteX15" fmla="*/ 450854 w 529672"/>
                      <a:gd name="connsiteY15" fmla="*/ 72036 h 636245"/>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8200 w 529672"/>
                      <a:gd name="connsiteY7" fmla="*/ 235259 h 636347"/>
                      <a:gd name="connsiteX8" fmla="*/ 132916 w 529672"/>
                      <a:gd name="connsiteY8" fmla="*/ 143282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32916 w 529672"/>
                      <a:gd name="connsiteY8" fmla="*/ 143282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1740 w 529672"/>
                      <a:gd name="connsiteY9" fmla="*/ 18058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7936 w 529672"/>
                      <a:gd name="connsiteY9" fmla="*/ 17001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7936 w 529672"/>
                      <a:gd name="connsiteY9" fmla="*/ 17001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15743 w 529672"/>
                      <a:gd name="connsiteY0" fmla="*/ 113798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15743 w 529672"/>
                      <a:gd name="connsiteY15" fmla="*/ 113798 h 637842"/>
                      <a:gd name="connsiteX0" fmla="*/ 403350 w 529672"/>
                      <a:gd name="connsiteY0" fmla="*/ 113798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03350 w 529672"/>
                      <a:gd name="connsiteY15" fmla="*/ 113798 h 637842"/>
                      <a:gd name="connsiteX0" fmla="*/ 403350 w 529672"/>
                      <a:gd name="connsiteY0" fmla="*/ 112474 h 636518"/>
                      <a:gd name="connsiteX1" fmla="*/ 427588 w 529672"/>
                      <a:gd name="connsiteY1" fmla="*/ 244696 h 636518"/>
                      <a:gd name="connsiteX2" fmla="*/ 384332 w 529672"/>
                      <a:gd name="connsiteY2" fmla="*/ 331329 h 636518"/>
                      <a:gd name="connsiteX3" fmla="*/ 333986 w 529672"/>
                      <a:gd name="connsiteY3" fmla="*/ 235839 h 636518"/>
                      <a:gd name="connsiteX4" fmla="*/ 190595 w 529672"/>
                      <a:gd name="connsiteY4" fmla="*/ 295 h 636518"/>
                      <a:gd name="connsiteX5" fmla="*/ 203297 w 529672"/>
                      <a:gd name="connsiteY5" fmla="*/ 189513 h 636518"/>
                      <a:gd name="connsiteX6" fmla="*/ 144069 w 529672"/>
                      <a:gd name="connsiteY6" fmla="*/ 339012 h 636518"/>
                      <a:gd name="connsiteX7" fmla="*/ 108131 w 529672"/>
                      <a:gd name="connsiteY7" fmla="*/ 228011 h 636518"/>
                      <a:gd name="connsiteX8" fmla="*/ 47936 w 529672"/>
                      <a:gd name="connsiteY8" fmla="*/ 170186 h 636518"/>
                      <a:gd name="connsiteX9" fmla="*/ 33929 w 529672"/>
                      <a:gd name="connsiteY9" fmla="*/ 285495 h 636518"/>
                      <a:gd name="connsiteX10" fmla="*/ 5 w 529672"/>
                      <a:gd name="connsiteY10" fmla="*/ 422794 h 636518"/>
                      <a:gd name="connsiteX11" fmla="*/ 245238 w 529672"/>
                      <a:gd name="connsiteY11" fmla="*/ 635956 h 636518"/>
                      <a:gd name="connsiteX12" fmla="*/ 521375 w 529672"/>
                      <a:gd name="connsiteY12" fmla="*/ 450145 h 636518"/>
                      <a:gd name="connsiteX13" fmla="*/ 508843 w 529672"/>
                      <a:gd name="connsiteY13" fmla="*/ 301568 h 636518"/>
                      <a:gd name="connsiteX14" fmla="*/ 403350 w 529672"/>
                      <a:gd name="connsiteY14" fmla="*/ 112474 h 636518"/>
                      <a:gd name="connsiteX0" fmla="*/ 403350 w 529672"/>
                      <a:gd name="connsiteY0" fmla="*/ 112844 h 636888"/>
                      <a:gd name="connsiteX1" fmla="*/ 427588 w 529672"/>
                      <a:gd name="connsiteY1" fmla="*/ 245066 h 636888"/>
                      <a:gd name="connsiteX2" fmla="*/ 384332 w 529672"/>
                      <a:gd name="connsiteY2" fmla="*/ 331699 h 636888"/>
                      <a:gd name="connsiteX3" fmla="*/ 321593 w 529672"/>
                      <a:gd name="connsiteY3" fmla="*/ 134739 h 636888"/>
                      <a:gd name="connsiteX4" fmla="*/ 190595 w 529672"/>
                      <a:gd name="connsiteY4" fmla="*/ 665 h 636888"/>
                      <a:gd name="connsiteX5" fmla="*/ 203297 w 529672"/>
                      <a:gd name="connsiteY5" fmla="*/ 189883 h 636888"/>
                      <a:gd name="connsiteX6" fmla="*/ 144069 w 529672"/>
                      <a:gd name="connsiteY6" fmla="*/ 339382 h 636888"/>
                      <a:gd name="connsiteX7" fmla="*/ 108131 w 529672"/>
                      <a:gd name="connsiteY7" fmla="*/ 228381 h 636888"/>
                      <a:gd name="connsiteX8" fmla="*/ 47936 w 529672"/>
                      <a:gd name="connsiteY8" fmla="*/ 170556 h 636888"/>
                      <a:gd name="connsiteX9" fmla="*/ 33929 w 529672"/>
                      <a:gd name="connsiteY9" fmla="*/ 285865 h 636888"/>
                      <a:gd name="connsiteX10" fmla="*/ 5 w 529672"/>
                      <a:gd name="connsiteY10" fmla="*/ 423164 h 636888"/>
                      <a:gd name="connsiteX11" fmla="*/ 245238 w 529672"/>
                      <a:gd name="connsiteY11" fmla="*/ 636326 h 636888"/>
                      <a:gd name="connsiteX12" fmla="*/ 521375 w 529672"/>
                      <a:gd name="connsiteY12" fmla="*/ 450515 h 636888"/>
                      <a:gd name="connsiteX13" fmla="*/ 508843 w 529672"/>
                      <a:gd name="connsiteY13" fmla="*/ 301938 h 636888"/>
                      <a:gd name="connsiteX14" fmla="*/ 403350 w 529672"/>
                      <a:gd name="connsiteY14" fmla="*/ 112844 h 636888"/>
                      <a:gd name="connsiteX0" fmla="*/ 403350 w 529672"/>
                      <a:gd name="connsiteY0" fmla="*/ 112844 h 636888"/>
                      <a:gd name="connsiteX1" fmla="*/ 427588 w 529672"/>
                      <a:gd name="connsiteY1" fmla="*/ 245066 h 636888"/>
                      <a:gd name="connsiteX2" fmla="*/ 384332 w 529672"/>
                      <a:gd name="connsiteY2" fmla="*/ 331699 h 636888"/>
                      <a:gd name="connsiteX3" fmla="*/ 321593 w 529672"/>
                      <a:gd name="connsiteY3" fmla="*/ 134739 h 636888"/>
                      <a:gd name="connsiteX4" fmla="*/ 190595 w 529672"/>
                      <a:gd name="connsiteY4" fmla="*/ 665 h 636888"/>
                      <a:gd name="connsiteX5" fmla="*/ 203297 w 529672"/>
                      <a:gd name="connsiteY5" fmla="*/ 189883 h 636888"/>
                      <a:gd name="connsiteX6" fmla="*/ 144069 w 529672"/>
                      <a:gd name="connsiteY6" fmla="*/ 339382 h 636888"/>
                      <a:gd name="connsiteX7" fmla="*/ 108131 w 529672"/>
                      <a:gd name="connsiteY7" fmla="*/ 228381 h 636888"/>
                      <a:gd name="connsiteX8" fmla="*/ 47936 w 529672"/>
                      <a:gd name="connsiteY8" fmla="*/ 170556 h 636888"/>
                      <a:gd name="connsiteX9" fmla="*/ 33929 w 529672"/>
                      <a:gd name="connsiteY9" fmla="*/ 285865 h 636888"/>
                      <a:gd name="connsiteX10" fmla="*/ 5 w 529672"/>
                      <a:gd name="connsiteY10" fmla="*/ 423164 h 636888"/>
                      <a:gd name="connsiteX11" fmla="*/ 245238 w 529672"/>
                      <a:gd name="connsiteY11" fmla="*/ 636326 h 636888"/>
                      <a:gd name="connsiteX12" fmla="*/ 521375 w 529672"/>
                      <a:gd name="connsiteY12" fmla="*/ 450515 h 636888"/>
                      <a:gd name="connsiteX13" fmla="*/ 508843 w 529672"/>
                      <a:gd name="connsiteY13" fmla="*/ 301938 h 636888"/>
                      <a:gd name="connsiteX14" fmla="*/ 403350 w 529672"/>
                      <a:gd name="connsiteY14" fmla="*/ 112844 h 636888"/>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8649"/>
                      <a:gd name="connsiteY0" fmla="*/ 113128 h 637172"/>
                      <a:gd name="connsiteX1" fmla="*/ 427588 w 528649"/>
                      <a:gd name="connsiteY1" fmla="*/ 245350 h 637172"/>
                      <a:gd name="connsiteX2" fmla="*/ 384332 w 528649"/>
                      <a:gd name="connsiteY2" fmla="*/ 331983 h 637172"/>
                      <a:gd name="connsiteX3" fmla="*/ 321593 w 528649"/>
                      <a:gd name="connsiteY3" fmla="*/ 135023 h 637172"/>
                      <a:gd name="connsiteX4" fmla="*/ 190595 w 528649"/>
                      <a:gd name="connsiteY4" fmla="*/ 949 h 637172"/>
                      <a:gd name="connsiteX5" fmla="*/ 203297 w 528649"/>
                      <a:gd name="connsiteY5" fmla="*/ 190167 h 637172"/>
                      <a:gd name="connsiteX6" fmla="*/ 144069 w 528649"/>
                      <a:gd name="connsiteY6" fmla="*/ 339666 h 637172"/>
                      <a:gd name="connsiteX7" fmla="*/ 108131 w 528649"/>
                      <a:gd name="connsiteY7" fmla="*/ 228665 h 637172"/>
                      <a:gd name="connsiteX8" fmla="*/ 47936 w 528649"/>
                      <a:gd name="connsiteY8" fmla="*/ 170840 h 637172"/>
                      <a:gd name="connsiteX9" fmla="*/ 33929 w 528649"/>
                      <a:gd name="connsiteY9" fmla="*/ 286149 h 637172"/>
                      <a:gd name="connsiteX10" fmla="*/ 5 w 528649"/>
                      <a:gd name="connsiteY10" fmla="*/ 423448 h 637172"/>
                      <a:gd name="connsiteX11" fmla="*/ 245238 w 528649"/>
                      <a:gd name="connsiteY11" fmla="*/ 636610 h 637172"/>
                      <a:gd name="connsiteX12" fmla="*/ 521375 w 528649"/>
                      <a:gd name="connsiteY12" fmla="*/ 450799 h 637172"/>
                      <a:gd name="connsiteX13" fmla="*/ 508843 w 528649"/>
                      <a:gd name="connsiteY13" fmla="*/ 302222 h 637172"/>
                      <a:gd name="connsiteX14" fmla="*/ 403350 w 528649"/>
                      <a:gd name="connsiteY14" fmla="*/ 113128 h 637172"/>
                      <a:gd name="connsiteX0" fmla="*/ 403350 w 532323"/>
                      <a:gd name="connsiteY0" fmla="*/ 113128 h 637172"/>
                      <a:gd name="connsiteX1" fmla="*/ 427588 w 532323"/>
                      <a:gd name="connsiteY1" fmla="*/ 245350 h 637172"/>
                      <a:gd name="connsiteX2" fmla="*/ 384332 w 532323"/>
                      <a:gd name="connsiteY2" fmla="*/ 331983 h 637172"/>
                      <a:gd name="connsiteX3" fmla="*/ 321593 w 532323"/>
                      <a:gd name="connsiteY3" fmla="*/ 135023 h 637172"/>
                      <a:gd name="connsiteX4" fmla="*/ 190595 w 532323"/>
                      <a:gd name="connsiteY4" fmla="*/ 949 h 637172"/>
                      <a:gd name="connsiteX5" fmla="*/ 203297 w 532323"/>
                      <a:gd name="connsiteY5" fmla="*/ 190167 h 637172"/>
                      <a:gd name="connsiteX6" fmla="*/ 144069 w 532323"/>
                      <a:gd name="connsiteY6" fmla="*/ 339666 h 637172"/>
                      <a:gd name="connsiteX7" fmla="*/ 108131 w 532323"/>
                      <a:gd name="connsiteY7" fmla="*/ 228665 h 637172"/>
                      <a:gd name="connsiteX8" fmla="*/ 47936 w 532323"/>
                      <a:gd name="connsiteY8" fmla="*/ 170840 h 637172"/>
                      <a:gd name="connsiteX9" fmla="*/ 33929 w 532323"/>
                      <a:gd name="connsiteY9" fmla="*/ 286149 h 637172"/>
                      <a:gd name="connsiteX10" fmla="*/ 5 w 532323"/>
                      <a:gd name="connsiteY10" fmla="*/ 423448 h 637172"/>
                      <a:gd name="connsiteX11" fmla="*/ 245238 w 532323"/>
                      <a:gd name="connsiteY11" fmla="*/ 636610 h 637172"/>
                      <a:gd name="connsiteX12" fmla="*/ 521375 w 532323"/>
                      <a:gd name="connsiteY12" fmla="*/ 450799 h 637172"/>
                      <a:gd name="connsiteX13" fmla="*/ 519170 w 532323"/>
                      <a:gd name="connsiteY13" fmla="*/ 317020 h 637172"/>
                      <a:gd name="connsiteX14" fmla="*/ 403350 w 532323"/>
                      <a:gd name="connsiteY14" fmla="*/ 113128 h 637172"/>
                      <a:gd name="connsiteX0" fmla="*/ 448788 w 530733"/>
                      <a:gd name="connsiteY0" fmla="*/ 136382 h 637172"/>
                      <a:gd name="connsiteX1" fmla="*/ 427588 w 530733"/>
                      <a:gd name="connsiteY1" fmla="*/ 245350 h 637172"/>
                      <a:gd name="connsiteX2" fmla="*/ 384332 w 530733"/>
                      <a:gd name="connsiteY2" fmla="*/ 331983 h 637172"/>
                      <a:gd name="connsiteX3" fmla="*/ 321593 w 530733"/>
                      <a:gd name="connsiteY3" fmla="*/ 135023 h 637172"/>
                      <a:gd name="connsiteX4" fmla="*/ 190595 w 530733"/>
                      <a:gd name="connsiteY4" fmla="*/ 949 h 637172"/>
                      <a:gd name="connsiteX5" fmla="*/ 203297 w 530733"/>
                      <a:gd name="connsiteY5" fmla="*/ 190167 h 637172"/>
                      <a:gd name="connsiteX6" fmla="*/ 144069 w 530733"/>
                      <a:gd name="connsiteY6" fmla="*/ 339666 h 637172"/>
                      <a:gd name="connsiteX7" fmla="*/ 108131 w 530733"/>
                      <a:gd name="connsiteY7" fmla="*/ 228665 h 637172"/>
                      <a:gd name="connsiteX8" fmla="*/ 47936 w 530733"/>
                      <a:gd name="connsiteY8" fmla="*/ 170840 h 637172"/>
                      <a:gd name="connsiteX9" fmla="*/ 33929 w 530733"/>
                      <a:gd name="connsiteY9" fmla="*/ 286149 h 637172"/>
                      <a:gd name="connsiteX10" fmla="*/ 5 w 530733"/>
                      <a:gd name="connsiteY10" fmla="*/ 423448 h 637172"/>
                      <a:gd name="connsiteX11" fmla="*/ 245238 w 530733"/>
                      <a:gd name="connsiteY11" fmla="*/ 636610 h 637172"/>
                      <a:gd name="connsiteX12" fmla="*/ 521375 w 530733"/>
                      <a:gd name="connsiteY12" fmla="*/ 450799 h 637172"/>
                      <a:gd name="connsiteX13" fmla="*/ 519170 w 530733"/>
                      <a:gd name="connsiteY13" fmla="*/ 317020 h 637172"/>
                      <a:gd name="connsiteX14" fmla="*/ 448788 w 530733"/>
                      <a:gd name="connsiteY14" fmla="*/ 136382 h 637172"/>
                      <a:gd name="connsiteX0" fmla="*/ 448788 w 530733"/>
                      <a:gd name="connsiteY0" fmla="*/ 136028 h 636818"/>
                      <a:gd name="connsiteX1" fmla="*/ 427588 w 530733"/>
                      <a:gd name="connsiteY1" fmla="*/ 244996 h 636818"/>
                      <a:gd name="connsiteX2" fmla="*/ 374005 w 530733"/>
                      <a:gd name="connsiteY2" fmla="*/ 261868 h 636818"/>
                      <a:gd name="connsiteX3" fmla="*/ 321593 w 530733"/>
                      <a:gd name="connsiteY3" fmla="*/ 134669 h 636818"/>
                      <a:gd name="connsiteX4" fmla="*/ 190595 w 530733"/>
                      <a:gd name="connsiteY4" fmla="*/ 595 h 636818"/>
                      <a:gd name="connsiteX5" fmla="*/ 203297 w 530733"/>
                      <a:gd name="connsiteY5" fmla="*/ 189813 h 636818"/>
                      <a:gd name="connsiteX6" fmla="*/ 144069 w 530733"/>
                      <a:gd name="connsiteY6" fmla="*/ 339312 h 636818"/>
                      <a:gd name="connsiteX7" fmla="*/ 108131 w 530733"/>
                      <a:gd name="connsiteY7" fmla="*/ 228311 h 636818"/>
                      <a:gd name="connsiteX8" fmla="*/ 47936 w 530733"/>
                      <a:gd name="connsiteY8" fmla="*/ 170486 h 636818"/>
                      <a:gd name="connsiteX9" fmla="*/ 33929 w 530733"/>
                      <a:gd name="connsiteY9" fmla="*/ 285795 h 636818"/>
                      <a:gd name="connsiteX10" fmla="*/ 5 w 530733"/>
                      <a:gd name="connsiteY10" fmla="*/ 423094 h 636818"/>
                      <a:gd name="connsiteX11" fmla="*/ 245238 w 530733"/>
                      <a:gd name="connsiteY11" fmla="*/ 636256 h 636818"/>
                      <a:gd name="connsiteX12" fmla="*/ 521375 w 530733"/>
                      <a:gd name="connsiteY12" fmla="*/ 450445 h 636818"/>
                      <a:gd name="connsiteX13" fmla="*/ 519170 w 530733"/>
                      <a:gd name="connsiteY13" fmla="*/ 316666 h 636818"/>
                      <a:gd name="connsiteX14" fmla="*/ 448788 w 530733"/>
                      <a:gd name="connsiteY14" fmla="*/ 136028 h 636818"/>
                      <a:gd name="connsiteX0" fmla="*/ 448788 w 530733"/>
                      <a:gd name="connsiteY0" fmla="*/ 136954 h 637744"/>
                      <a:gd name="connsiteX1" fmla="*/ 427588 w 530733"/>
                      <a:gd name="connsiteY1" fmla="*/ 245922 h 637744"/>
                      <a:gd name="connsiteX2" fmla="*/ 374005 w 530733"/>
                      <a:gd name="connsiteY2" fmla="*/ 262794 h 637744"/>
                      <a:gd name="connsiteX3" fmla="*/ 305070 w 530733"/>
                      <a:gd name="connsiteY3" fmla="*/ 110228 h 637744"/>
                      <a:gd name="connsiteX4" fmla="*/ 190595 w 530733"/>
                      <a:gd name="connsiteY4" fmla="*/ 1521 h 637744"/>
                      <a:gd name="connsiteX5" fmla="*/ 203297 w 530733"/>
                      <a:gd name="connsiteY5" fmla="*/ 190739 h 637744"/>
                      <a:gd name="connsiteX6" fmla="*/ 144069 w 530733"/>
                      <a:gd name="connsiteY6" fmla="*/ 340238 h 637744"/>
                      <a:gd name="connsiteX7" fmla="*/ 108131 w 530733"/>
                      <a:gd name="connsiteY7" fmla="*/ 229237 h 637744"/>
                      <a:gd name="connsiteX8" fmla="*/ 47936 w 530733"/>
                      <a:gd name="connsiteY8" fmla="*/ 171412 h 637744"/>
                      <a:gd name="connsiteX9" fmla="*/ 33929 w 530733"/>
                      <a:gd name="connsiteY9" fmla="*/ 286721 h 637744"/>
                      <a:gd name="connsiteX10" fmla="*/ 5 w 530733"/>
                      <a:gd name="connsiteY10" fmla="*/ 424020 h 637744"/>
                      <a:gd name="connsiteX11" fmla="*/ 245238 w 530733"/>
                      <a:gd name="connsiteY11" fmla="*/ 637182 h 637744"/>
                      <a:gd name="connsiteX12" fmla="*/ 521375 w 530733"/>
                      <a:gd name="connsiteY12" fmla="*/ 451371 h 637744"/>
                      <a:gd name="connsiteX13" fmla="*/ 519170 w 530733"/>
                      <a:gd name="connsiteY13" fmla="*/ 317592 h 637744"/>
                      <a:gd name="connsiteX14" fmla="*/ 448788 w 530733"/>
                      <a:gd name="connsiteY14" fmla="*/ 136954 h 637744"/>
                      <a:gd name="connsiteX0" fmla="*/ 448788 w 530733"/>
                      <a:gd name="connsiteY0" fmla="*/ 136832 h 637622"/>
                      <a:gd name="connsiteX1" fmla="*/ 427588 w 530733"/>
                      <a:gd name="connsiteY1" fmla="*/ 245800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44069 w 530733"/>
                      <a:gd name="connsiteY6" fmla="*/ 340116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44069 w 530733"/>
                      <a:gd name="connsiteY6" fmla="*/ 340116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91608 w 530733"/>
                      <a:gd name="connsiteY7" fmla="*/ 243913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91608 w 530733"/>
                      <a:gd name="connsiteY7" fmla="*/ 243913 h 637622"/>
                      <a:gd name="connsiteX8" fmla="*/ 62393 w 530733"/>
                      <a:gd name="connsiteY8" fmla="*/ 154378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62166 w 544111"/>
                      <a:gd name="connsiteY0" fmla="*/ 136832 h 637622"/>
                      <a:gd name="connsiteX1" fmla="*/ 432705 w 544111"/>
                      <a:gd name="connsiteY1" fmla="*/ 195065 h 637622"/>
                      <a:gd name="connsiteX2" fmla="*/ 377056 w 544111"/>
                      <a:gd name="connsiteY2" fmla="*/ 214051 h 637622"/>
                      <a:gd name="connsiteX3" fmla="*/ 318448 w 544111"/>
                      <a:gd name="connsiteY3" fmla="*/ 110106 h 637622"/>
                      <a:gd name="connsiteX4" fmla="*/ 203973 w 544111"/>
                      <a:gd name="connsiteY4" fmla="*/ 1399 h 637622"/>
                      <a:gd name="connsiteX5" fmla="*/ 216675 w 544111"/>
                      <a:gd name="connsiteY5" fmla="*/ 190617 h 637622"/>
                      <a:gd name="connsiteX6" fmla="*/ 169840 w 544111"/>
                      <a:gd name="connsiteY6" fmla="*/ 285153 h 637622"/>
                      <a:gd name="connsiteX7" fmla="*/ 104986 w 544111"/>
                      <a:gd name="connsiteY7" fmla="*/ 243913 h 637622"/>
                      <a:gd name="connsiteX8" fmla="*/ 75771 w 544111"/>
                      <a:gd name="connsiteY8" fmla="*/ 154378 h 637622"/>
                      <a:gd name="connsiteX9" fmla="*/ 36979 w 544111"/>
                      <a:gd name="connsiteY9" fmla="*/ 276029 h 637622"/>
                      <a:gd name="connsiteX10" fmla="*/ 13383 w 544111"/>
                      <a:gd name="connsiteY10" fmla="*/ 423898 h 637622"/>
                      <a:gd name="connsiteX11" fmla="*/ 258616 w 544111"/>
                      <a:gd name="connsiteY11" fmla="*/ 637060 h 637622"/>
                      <a:gd name="connsiteX12" fmla="*/ 534753 w 544111"/>
                      <a:gd name="connsiteY12" fmla="*/ 451249 h 637622"/>
                      <a:gd name="connsiteX13" fmla="*/ 532548 w 544111"/>
                      <a:gd name="connsiteY13" fmla="*/ 317470 h 637622"/>
                      <a:gd name="connsiteX14" fmla="*/ 462166 w 544111"/>
                      <a:gd name="connsiteY14" fmla="*/ 136832 h 637622"/>
                      <a:gd name="connsiteX0" fmla="*/ 454010 w 535955"/>
                      <a:gd name="connsiteY0" fmla="*/ 136832 h 637622"/>
                      <a:gd name="connsiteX1" fmla="*/ 424549 w 535955"/>
                      <a:gd name="connsiteY1" fmla="*/ 195065 h 637622"/>
                      <a:gd name="connsiteX2" fmla="*/ 368900 w 535955"/>
                      <a:gd name="connsiteY2" fmla="*/ 214051 h 637622"/>
                      <a:gd name="connsiteX3" fmla="*/ 310292 w 535955"/>
                      <a:gd name="connsiteY3" fmla="*/ 110106 h 637622"/>
                      <a:gd name="connsiteX4" fmla="*/ 195817 w 535955"/>
                      <a:gd name="connsiteY4" fmla="*/ 1399 h 637622"/>
                      <a:gd name="connsiteX5" fmla="*/ 208519 w 535955"/>
                      <a:gd name="connsiteY5" fmla="*/ 190617 h 637622"/>
                      <a:gd name="connsiteX6" fmla="*/ 161684 w 535955"/>
                      <a:gd name="connsiteY6" fmla="*/ 285153 h 637622"/>
                      <a:gd name="connsiteX7" fmla="*/ 96830 w 535955"/>
                      <a:gd name="connsiteY7" fmla="*/ 243913 h 637622"/>
                      <a:gd name="connsiteX8" fmla="*/ 67615 w 535955"/>
                      <a:gd name="connsiteY8" fmla="*/ 154378 h 637622"/>
                      <a:gd name="connsiteX9" fmla="*/ 28823 w 535955"/>
                      <a:gd name="connsiteY9" fmla="*/ 276029 h 637622"/>
                      <a:gd name="connsiteX10" fmla="*/ 5227 w 535955"/>
                      <a:gd name="connsiteY10" fmla="*/ 423898 h 637622"/>
                      <a:gd name="connsiteX11" fmla="*/ 250460 w 535955"/>
                      <a:gd name="connsiteY11" fmla="*/ 637060 h 637622"/>
                      <a:gd name="connsiteX12" fmla="*/ 526597 w 535955"/>
                      <a:gd name="connsiteY12" fmla="*/ 451249 h 637622"/>
                      <a:gd name="connsiteX13" fmla="*/ 524392 w 535955"/>
                      <a:gd name="connsiteY13" fmla="*/ 317470 h 637622"/>
                      <a:gd name="connsiteX14" fmla="*/ 454010 w 535955"/>
                      <a:gd name="connsiteY14" fmla="*/ 136832 h 637622"/>
                      <a:gd name="connsiteX0" fmla="*/ 467618 w 549563"/>
                      <a:gd name="connsiteY0" fmla="*/ 136832 h 637622"/>
                      <a:gd name="connsiteX1" fmla="*/ 438157 w 549563"/>
                      <a:gd name="connsiteY1" fmla="*/ 195065 h 637622"/>
                      <a:gd name="connsiteX2" fmla="*/ 382508 w 549563"/>
                      <a:gd name="connsiteY2" fmla="*/ 214051 h 637622"/>
                      <a:gd name="connsiteX3" fmla="*/ 323900 w 549563"/>
                      <a:gd name="connsiteY3" fmla="*/ 110106 h 637622"/>
                      <a:gd name="connsiteX4" fmla="*/ 209425 w 549563"/>
                      <a:gd name="connsiteY4" fmla="*/ 1399 h 637622"/>
                      <a:gd name="connsiteX5" fmla="*/ 222127 w 549563"/>
                      <a:gd name="connsiteY5" fmla="*/ 190617 h 637622"/>
                      <a:gd name="connsiteX6" fmla="*/ 175292 w 549563"/>
                      <a:gd name="connsiteY6" fmla="*/ 285153 h 637622"/>
                      <a:gd name="connsiteX7" fmla="*/ 110438 w 549563"/>
                      <a:gd name="connsiteY7" fmla="*/ 243913 h 637622"/>
                      <a:gd name="connsiteX8" fmla="*/ 81223 w 549563"/>
                      <a:gd name="connsiteY8" fmla="*/ 154378 h 637622"/>
                      <a:gd name="connsiteX9" fmla="*/ 23842 w 549563"/>
                      <a:gd name="connsiteY9" fmla="*/ 320422 h 637622"/>
                      <a:gd name="connsiteX10" fmla="*/ 18835 w 549563"/>
                      <a:gd name="connsiteY10" fmla="*/ 423898 h 637622"/>
                      <a:gd name="connsiteX11" fmla="*/ 264068 w 549563"/>
                      <a:gd name="connsiteY11" fmla="*/ 637060 h 637622"/>
                      <a:gd name="connsiteX12" fmla="*/ 540205 w 549563"/>
                      <a:gd name="connsiteY12" fmla="*/ 451249 h 637622"/>
                      <a:gd name="connsiteX13" fmla="*/ 538000 w 549563"/>
                      <a:gd name="connsiteY13" fmla="*/ 317470 h 637622"/>
                      <a:gd name="connsiteX14" fmla="*/ 467618 w 549563"/>
                      <a:gd name="connsiteY14" fmla="*/ 136832 h 637622"/>
                      <a:gd name="connsiteX0" fmla="*/ 443846 w 525791"/>
                      <a:gd name="connsiteY0" fmla="*/ 136832 h 640499"/>
                      <a:gd name="connsiteX1" fmla="*/ 414385 w 525791"/>
                      <a:gd name="connsiteY1" fmla="*/ 195065 h 640499"/>
                      <a:gd name="connsiteX2" fmla="*/ 358736 w 525791"/>
                      <a:gd name="connsiteY2" fmla="*/ 214051 h 640499"/>
                      <a:gd name="connsiteX3" fmla="*/ 300128 w 525791"/>
                      <a:gd name="connsiteY3" fmla="*/ 110106 h 640499"/>
                      <a:gd name="connsiteX4" fmla="*/ 185653 w 525791"/>
                      <a:gd name="connsiteY4" fmla="*/ 1399 h 640499"/>
                      <a:gd name="connsiteX5" fmla="*/ 198355 w 525791"/>
                      <a:gd name="connsiteY5" fmla="*/ 190617 h 640499"/>
                      <a:gd name="connsiteX6" fmla="*/ 151520 w 525791"/>
                      <a:gd name="connsiteY6" fmla="*/ 285153 h 640499"/>
                      <a:gd name="connsiteX7" fmla="*/ 86666 w 525791"/>
                      <a:gd name="connsiteY7" fmla="*/ 243913 h 640499"/>
                      <a:gd name="connsiteX8" fmla="*/ 57451 w 525791"/>
                      <a:gd name="connsiteY8" fmla="*/ 154378 h 640499"/>
                      <a:gd name="connsiteX9" fmla="*/ 70 w 525791"/>
                      <a:gd name="connsiteY9" fmla="*/ 320422 h 640499"/>
                      <a:gd name="connsiteX10" fmla="*/ 50829 w 525791"/>
                      <a:gd name="connsiteY10" fmla="*/ 552849 h 640499"/>
                      <a:gd name="connsiteX11" fmla="*/ 240296 w 525791"/>
                      <a:gd name="connsiteY11" fmla="*/ 637060 h 640499"/>
                      <a:gd name="connsiteX12" fmla="*/ 516433 w 525791"/>
                      <a:gd name="connsiteY12" fmla="*/ 451249 h 640499"/>
                      <a:gd name="connsiteX13" fmla="*/ 514228 w 525791"/>
                      <a:gd name="connsiteY13" fmla="*/ 317470 h 640499"/>
                      <a:gd name="connsiteX14" fmla="*/ 443846 w 525791"/>
                      <a:gd name="connsiteY14" fmla="*/ 136832 h 640499"/>
                      <a:gd name="connsiteX0" fmla="*/ 443873 w 525818"/>
                      <a:gd name="connsiteY0" fmla="*/ 136832 h 639884"/>
                      <a:gd name="connsiteX1" fmla="*/ 414412 w 525818"/>
                      <a:gd name="connsiteY1" fmla="*/ 195065 h 639884"/>
                      <a:gd name="connsiteX2" fmla="*/ 358763 w 525818"/>
                      <a:gd name="connsiteY2" fmla="*/ 214051 h 639884"/>
                      <a:gd name="connsiteX3" fmla="*/ 300155 w 525818"/>
                      <a:gd name="connsiteY3" fmla="*/ 110106 h 639884"/>
                      <a:gd name="connsiteX4" fmla="*/ 185680 w 525818"/>
                      <a:gd name="connsiteY4" fmla="*/ 1399 h 639884"/>
                      <a:gd name="connsiteX5" fmla="*/ 198382 w 525818"/>
                      <a:gd name="connsiteY5" fmla="*/ 190617 h 639884"/>
                      <a:gd name="connsiteX6" fmla="*/ 151547 w 525818"/>
                      <a:gd name="connsiteY6" fmla="*/ 285153 h 639884"/>
                      <a:gd name="connsiteX7" fmla="*/ 86693 w 525818"/>
                      <a:gd name="connsiteY7" fmla="*/ 243913 h 639884"/>
                      <a:gd name="connsiteX8" fmla="*/ 57478 w 525818"/>
                      <a:gd name="connsiteY8" fmla="*/ 154378 h 639884"/>
                      <a:gd name="connsiteX9" fmla="*/ 97 w 525818"/>
                      <a:gd name="connsiteY9" fmla="*/ 320422 h 639884"/>
                      <a:gd name="connsiteX10" fmla="*/ 50856 w 525818"/>
                      <a:gd name="connsiteY10" fmla="*/ 552849 h 639884"/>
                      <a:gd name="connsiteX11" fmla="*/ 240323 w 525818"/>
                      <a:gd name="connsiteY11" fmla="*/ 637060 h 639884"/>
                      <a:gd name="connsiteX12" fmla="*/ 516460 w 525818"/>
                      <a:gd name="connsiteY12" fmla="*/ 451249 h 639884"/>
                      <a:gd name="connsiteX13" fmla="*/ 514255 w 525818"/>
                      <a:gd name="connsiteY13" fmla="*/ 317470 h 639884"/>
                      <a:gd name="connsiteX14" fmla="*/ 443873 w 525818"/>
                      <a:gd name="connsiteY14" fmla="*/ 136832 h 639884"/>
                      <a:gd name="connsiteX0" fmla="*/ 443787 w 525732"/>
                      <a:gd name="connsiteY0" fmla="*/ 136832 h 639265"/>
                      <a:gd name="connsiteX1" fmla="*/ 414326 w 525732"/>
                      <a:gd name="connsiteY1" fmla="*/ 195065 h 639265"/>
                      <a:gd name="connsiteX2" fmla="*/ 358677 w 525732"/>
                      <a:gd name="connsiteY2" fmla="*/ 214051 h 639265"/>
                      <a:gd name="connsiteX3" fmla="*/ 300069 w 525732"/>
                      <a:gd name="connsiteY3" fmla="*/ 110106 h 639265"/>
                      <a:gd name="connsiteX4" fmla="*/ 185594 w 525732"/>
                      <a:gd name="connsiteY4" fmla="*/ 1399 h 639265"/>
                      <a:gd name="connsiteX5" fmla="*/ 198296 w 525732"/>
                      <a:gd name="connsiteY5" fmla="*/ 190617 h 639265"/>
                      <a:gd name="connsiteX6" fmla="*/ 151461 w 525732"/>
                      <a:gd name="connsiteY6" fmla="*/ 285153 h 639265"/>
                      <a:gd name="connsiteX7" fmla="*/ 86607 w 525732"/>
                      <a:gd name="connsiteY7" fmla="*/ 243913 h 639265"/>
                      <a:gd name="connsiteX8" fmla="*/ 57392 w 525732"/>
                      <a:gd name="connsiteY8" fmla="*/ 154378 h 639265"/>
                      <a:gd name="connsiteX9" fmla="*/ 11 w 525732"/>
                      <a:gd name="connsiteY9" fmla="*/ 320422 h 639265"/>
                      <a:gd name="connsiteX10" fmla="*/ 54901 w 525732"/>
                      <a:gd name="connsiteY10" fmla="*/ 544394 h 639265"/>
                      <a:gd name="connsiteX11" fmla="*/ 240237 w 525732"/>
                      <a:gd name="connsiteY11" fmla="*/ 637060 h 639265"/>
                      <a:gd name="connsiteX12" fmla="*/ 516374 w 525732"/>
                      <a:gd name="connsiteY12" fmla="*/ 451249 h 639265"/>
                      <a:gd name="connsiteX13" fmla="*/ 514169 w 525732"/>
                      <a:gd name="connsiteY13" fmla="*/ 317470 h 639265"/>
                      <a:gd name="connsiteX14" fmla="*/ 443787 w 525732"/>
                      <a:gd name="connsiteY14" fmla="*/ 136832 h 639265"/>
                      <a:gd name="connsiteX0" fmla="*/ 445513 w 527458"/>
                      <a:gd name="connsiteY0" fmla="*/ 136832 h 639225"/>
                      <a:gd name="connsiteX1" fmla="*/ 416052 w 527458"/>
                      <a:gd name="connsiteY1" fmla="*/ 195065 h 639225"/>
                      <a:gd name="connsiteX2" fmla="*/ 360403 w 527458"/>
                      <a:gd name="connsiteY2" fmla="*/ 214051 h 639225"/>
                      <a:gd name="connsiteX3" fmla="*/ 301795 w 527458"/>
                      <a:gd name="connsiteY3" fmla="*/ 110106 h 639225"/>
                      <a:gd name="connsiteX4" fmla="*/ 187320 w 527458"/>
                      <a:gd name="connsiteY4" fmla="*/ 1399 h 639225"/>
                      <a:gd name="connsiteX5" fmla="*/ 200022 w 527458"/>
                      <a:gd name="connsiteY5" fmla="*/ 190617 h 639225"/>
                      <a:gd name="connsiteX6" fmla="*/ 153187 w 527458"/>
                      <a:gd name="connsiteY6" fmla="*/ 285153 h 639225"/>
                      <a:gd name="connsiteX7" fmla="*/ 88333 w 527458"/>
                      <a:gd name="connsiteY7" fmla="*/ 243913 h 639225"/>
                      <a:gd name="connsiteX8" fmla="*/ 59118 w 527458"/>
                      <a:gd name="connsiteY8" fmla="*/ 154378 h 639225"/>
                      <a:gd name="connsiteX9" fmla="*/ 1737 w 527458"/>
                      <a:gd name="connsiteY9" fmla="*/ 320422 h 639225"/>
                      <a:gd name="connsiteX10" fmla="*/ 56627 w 527458"/>
                      <a:gd name="connsiteY10" fmla="*/ 544394 h 639225"/>
                      <a:gd name="connsiteX11" fmla="*/ 241963 w 527458"/>
                      <a:gd name="connsiteY11" fmla="*/ 637060 h 639225"/>
                      <a:gd name="connsiteX12" fmla="*/ 518100 w 527458"/>
                      <a:gd name="connsiteY12" fmla="*/ 451249 h 639225"/>
                      <a:gd name="connsiteX13" fmla="*/ 515895 w 527458"/>
                      <a:gd name="connsiteY13" fmla="*/ 317470 h 639225"/>
                      <a:gd name="connsiteX14" fmla="*/ 445513 w 527458"/>
                      <a:gd name="connsiteY14" fmla="*/ 136832 h 639225"/>
                      <a:gd name="connsiteX0" fmla="*/ 444328 w 526273"/>
                      <a:gd name="connsiteY0" fmla="*/ 136832 h 639519"/>
                      <a:gd name="connsiteX1" fmla="*/ 414867 w 526273"/>
                      <a:gd name="connsiteY1" fmla="*/ 195065 h 639519"/>
                      <a:gd name="connsiteX2" fmla="*/ 359218 w 526273"/>
                      <a:gd name="connsiteY2" fmla="*/ 214051 h 639519"/>
                      <a:gd name="connsiteX3" fmla="*/ 300610 w 526273"/>
                      <a:gd name="connsiteY3" fmla="*/ 110106 h 639519"/>
                      <a:gd name="connsiteX4" fmla="*/ 186135 w 526273"/>
                      <a:gd name="connsiteY4" fmla="*/ 1399 h 639519"/>
                      <a:gd name="connsiteX5" fmla="*/ 198837 w 526273"/>
                      <a:gd name="connsiteY5" fmla="*/ 190617 h 639519"/>
                      <a:gd name="connsiteX6" fmla="*/ 152002 w 526273"/>
                      <a:gd name="connsiteY6" fmla="*/ 285153 h 639519"/>
                      <a:gd name="connsiteX7" fmla="*/ 87148 w 526273"/>
                      <a:gd name="connsiteY7" fmla="*/ 243913 h 639519"/>
                      <a:gd name="connsiteX8" fmla="*/ 57933 w 526273"/>
                      <a:gd name="connsiteY8" fmla="*/ 154378 h 639519"/>
                      <a:gd name="connsiteX9" fmla="*/ 552 w 526273"/>
                      <a:gd name="connsiteY9" fmla="*/ 320422 h 639519"/>
                      <a:gd name="connsiteX10" fmla="*/ 55442 w 526273"/>
                      <a:gd name="connsiteY10" fmla="*/ 544394 h 639519"/>
                      <a:gd name="connsiteX11" fmla="*/ 240778 w 526273"/>
                      <a:gd name="connsiteY11" fmla="*/ 637060 h 639519"/>
                      <a:gd name="connsiteX12" fmla="*/ 516915 w 526273"/>
                      <a:gd name="connsiteY12" fmla="*/ 451249 h 639519"/>
                      <a:gd name="connsiteX13" fmla="*/ 514710 w 526273"/>
                      <a:gd name="connsiteY13" fmla="*/ 317470 h 639519"/>
                      <a:gd name="connsiteX14" fmla="*/ 444328 w 526273"/>
                      <a:gd name="connsiteY14" fmla="*/ 136832 h 639519"/>
                      <a:gd name="connsiteX0" fmla="*/ 451110 w 533055"/>
                      <a:gd name="connsiteY0" fmla="*/ 136832 h 642714"/>
                      <a:gd name="connsiteX1" fmla="*/ 421649 w 533055"/>
                      <a:gd name="connsiteY1" fmla="*/ 195065 h 642714"/>
                      <a:gd name="connsiteX2" fmla="*/ 366000 w 533055"/>
                      <a:gd name="connsiteY2" fmla="*/ 214051 h 642714"/>
                      <a:gd name="connsiteX3" fmla="*/ 307392 w 533055"/>
                      <a:gd name="connsiteY3" fmla="*/ 110106 h 642714"/>
                      <a:gd name="connsiteX4" fmla="*/ 192917 w 533055"/>
                      <a:gd name="connsiteY4" fmla="*/ 1399 h 642714"/>
                      <a:gd name="connsiteX5" fmla="*/ 205619 w 533055"/>
                      <a:gd name="connsiteY5" fmla="*/ 190617 h 642714"/>
                      <a:gd name="connsiteX6" fmla="*/ 158784 w 533055"/>
                      <a:gd name="connsiteY6" fmla="*/ 285153 h 642714"/>
                      <a:gd name="connsiteX7" fmla="*/ 93930 w 533055"/>
                      <a:gd name="connsiteY7" fmla="*/ 243913 h 642714"/>
                      <a:gd name="connsiteX8" fmla="*/ 64715 w 533055"/>
                      <a:gd name="connsiteY8" fmla="*/ 154378 h 642714"/>
                      <a:gd name="connsiteX9" fmla="*/ 7334 w 533055"/>
                      <a:gd name="connsiteY9" fmla="*/ 320422 h 642714"/>
                      <a:gd name="connsiteX10" fmla="*/ 247560 w 533055"/>
                      <a:gd name="connsiteY10" fmla="*/ 637060 h 642714"/>
                      <a:gd name="connsiteX11" fmla="*/ 523697 w 533055"/>
                      <a:gd name="connsiteY11" fmla="*/ 451249 h 642714"/>
                      <a:gd name="connsiteX12" fmla="*/ 521492 w 533055"/>
                      <a:gd name="connsiteY12" fmla="*/ 317470 h 642714"/>
                      <a:gd name="connsiteX13" fmla="*/ 451110 w 533055"/>
                      <a:gd name="connsiteY13" fmla="*/ 136832 h 642714"/>
                      <a:gd name="connsiteX0" fmla="*/ 446935 w 528880"/>
                      <a:gd name="connsiteY0" fmla="*/ 136832 h 642714"/>
                      <a:gd name="connsiteX1" fmla="*/ 417474 w 528880"/>
                      <a:gd name="connsiteY1" fmla="*/ 195065 h 642714"/>
                      <a:gd name="connsiteX2" fmla="*/ 361825 w 528880"/>
                      <a:gd name="connsiteY2" fmla="*/ 214051 h 642714"/>
                      <a:gd name="connsiteX3" fmla="*/ 303217 w 528880"/>
                      <a:gd name="connsiteY3" fmla="*/ 110106 h 642714"/>
                      <a:gd name="connsiteX4" fmla="*/ 188742 w 528880"/>
                      <a:gd name="connsiteY4" fmla="*/ 1399 h 642714"/>
                      <a:gd name="connsiteX5" fmla="*/ 201444 w 528880"/>
                      <a:gd name="connsiteY5" fmla="*/ 190617 h 642714"/>
                      <a:gd name="connsiteX6" fmla="*/ 154609 w 528880"/>
                      <a:gd name="connsiteY6" fmla="*/ 285153 h 642714"/>
                      <a:gd name="connsiteX7" fmla="*/ 89755 w 528880"/>
                      <a:gd name="connsiteY7" fmla="*/ 243913 h 642714"/>
                      <a:gd name="connsiteX8" fmla="*/ 60540 w 528880"/>
                      <a:gd name="connsiteY8" fmla="*/ 154378 h 642714"/>
                      <a:gd name="connsiteX9" fmla="*/ 3159 w 528880"/>
                      <a:gd name="connsiteY9" fmla="*/ 320422 h 642714"/>
                      <a:gd name="connsiteX10" fmla="*/ 243385 w 528880"/>
                      <a:gd name="connsiteY10" fmla="*/ 637060 h 642714"/>
                      <a:gd name="connsiteX11" fmla="*/ 519522 w 528880"/>
                      <a:gd name="connsiteY11" fmla="*/ 451249 h 642714"/>
                      <a:gd name="connsiteX12" fmla="*/ 517317 w 528880"/>
                      <a:gd name="connsiteY12" fmla="*/ 317470 h 642714"/>
                      <a:gd name="connsiteX13" fmla="*/ 446935 w 528880"/>
                      <a:gd name="connsiteY13" fmla="*/ 136832 h 642714"/>
                      <a:gd name="connsiteX0" fmla="*/ 446935 w 528880"/>
                      <a:gd name="connsiteY0" fmla="*/ 136832 h 637123"/>
                      <a:gd name="connsiteX1" fmla="*/ 417474 w 528880"/>
                      <a:gd name="connsiteY1" fmla="*/ 195065 h 637123"/>
                      <a:gd name="connsiteX2" fmla="*/ 361825 w 528880"/>
                      <a:gd name="connsiteY2" fmla="*/ 214051 h 637123"/>
                      <a:gd name="connsiteX3" fmla="*/ 303217 w 528880"/>
                      <a:gd name="connsiteY3" fmla="*/ 110106 h 637123"/>
                      <a:gd name="connsiteX4" fmla="*/ 188742 w 528880"/>
                      <a:gd name="connsiteY4" fmla="*/ 1399 h 637123"/>
                      <a:gd name="connsiteX5" fmla="*/ 201444 w 528880"/>
                      <a:gd name="connsiteY5" fmla="*/ 190617 h 637123"/>
                      <a:gd name="connsiteX6" fmla="*/ 154609 w 528880"/>
                      <a:gd name="connsiteY6" fmla="*/ 285153 h 637123"/>
                      <a:gd name="connsiteX7" fmla="*/ 89755 w 528880"/>
                      <a:gd name="connsiteY7" fmla="*/ 243913 h 637123"/>
                      <a:gd name="connsiteX8" fmla="*/ 60540 w 528880"/>
                      <a:gd name="connsiteY8" fmla="*/ 154378 h 637123"/>
                      <a:gd name="connsiteX9" fmla="*/ 3159 w 528880"/>
                      <a:gd name="connsiteY9" fmla="*/ 320422 h 637123"/>
                      <a:gd name="connsiteX10" fmla="*/ 243385 w 528880"/>
                      <a:gd name="connsiteY10" fmla="*/ 637060 h 637123"/>
                      <a:gd name="connsiteX11" fmla="*/ 519522 w 528880"/>
                      <a:gd name="connsiteY11" fmla="*/ 309614 h 637123"/>
                      <a:gd name="connsiteX12" fmla="*/ 517317 w 528880"/>
                      <a:gd name="connsiteY12" fmla="*/ 317470 h 637123"/>
                      <a:gd name="connsiteX13" fmla="*/ 446935 w 528880"/>
                      <a:gd name="connsiteY13" fmla="*/ 136832 h 637123"/>
                      <a:gd name="connsiteX0" fmla="*/ 446935 w 522792"/>
                      <a:gd name="connsiteY0" fmla="*/ 136832 h 637123"/>
                      <a:gd name="connsiteX1" fmla="*/ 417474 w 522792"/>
                      <a:gd name="connsiteY1" fmla="*/ 195065 h 637123"/>
                      <a:gd name="connsiteX2" fmla="*/ 361825 w 522792"/>
                      <a:gd name="connsiteY2" fmla="*/ 214051 h 637123"/>
                      <a:gd name="connsiteX3" fmla="*/ 303217 w 522792"/>
                      <a:gd name="connsiteY3" fmla="*/ 110106 h 637123"/>
                      <a:gd name="connsiteX4" fmla="*/ 188742 w 522792"/>
                      <a:gd name="connsiteY4" fmla="*/ 1399 h 637123"/>
                      <a:gd name="connsiteX5" fmla="*/ 201444 w 522792"/>
                      <a:gd name="connsiteY5" fmla="*/ 190617 h 637123"/>
                      <a:gd name="connsiteX6" fmla="*/ 154609 w 522792"/>
                      <a:gd name="connsiteY6" fmla="*/ 285153 h 637123"/>
                      <a:gd name="connsiteX7" fmla="*/ 89755 w 522792"/>
                      <a:gd name="connsiteY7" fmla="*/ 243913 h 637123"/>
                      <a:gd name="connsiteX8" fmla="*/ 60540 w 522792"/>
                      <a:gd name="connsiteY8" fmla="*/ 154378 h 637123"/>
                      <a:gd name="connsiteX9" fmla="*/ 3159 w 522792"/>
                      <a:gd name="connsiteY9" fmla="*/ 320422 h 637123"/>
                      <a:gd name="connsiteX10" fmla="*/ 243385 w 522792"/>
                      <a:gd name="connsiteY10" fmla="*/ 637060 h 637123"/>
                      <a:gd name="connsiteX11" fmla="*/ 519522 w 522792"/>
                      <a:gd name="connsiteY11" fmla="*/ 309614 h 637123"/>
                      <a:gd name="connsiteX12" fmla="*/ 480140 w 522792"/>
                      <a:gd name="connsiteY12" fmla="*/ 317470 h 637123"/>
                      <a:gd name="connsiteX13" fmla="*/ 446935 w 522792"/>
                      <a:gd name="connsiteY13" fmla="*/ 136832 h 637123"/>
                      <a:gd name="connsiteX0" fmla="*/ 446935 w 527411"/>
                      <a:gd name="connsiteY0" fmla="*/ 136832 h 637123"/>
                      <a:gd name="connsiteX1" fmla="*/ 417474 w 527411"/>
                      <a:gd name="connsiteY1" fmla="*/ 195065 h 637123"/>
                      <a:gd name="connsiteX2" fmla="*/ 361825 w 527411"/>
                      <a:gd name="connsiteY2" fmla="*/ 214051 h 637123"/>
                      <a:gd name="connsiteX3" fmla="*/ 303217 w 527411"/>
                      <a:gd name="connsiteY3" fmla="*/ 110106 h 637123"/>
                      <a:gd name="connsiteX4" fmla="*/ 188742 w 527411"/>
                      <a:gd name="connsiteY4" fmla="*/ 1399 h 637123"/>
                      <a:gd name="connsiteX5" fmla="*/ 201444 w 527411"/>
                      <a:gd name="connsiteY5" fmla="*/ 190617 h 637123"/>
                      <a:gd name="connsiteX6" fmla="*/ 154609 w 527411"/>
                      <a:gd name="connsiteY6" fmla="*/ 285153 h 637123"/>
                      <a:gd name="connsiteX7" fmla="*/ 89755 w 527411"/>
                      <a:gd name="connsiteY7" fmla="*/ 243913 h 637123"/>
                      <a:gd name="connsiteX8" fmla="*/ 60540 w 527411"/>
                      <a:gd name="connsiteY8" fmla="*/ 154378 h 637123"/>
                      <a:gd name="connsiteX9" fmla="*/ 3159 w 527411"/>
                      <a:gd name="connsiteY9" fmla="*/ 320422 h 637123"/>
                      <a:gd name="connsiteX10" fmla="*/ 243385 w 527411"/>
                      <a:gd name="connsiteY10" fmla="*/ 637060 h 637123"/>
                      <a:gd name="connsiteX11" fmla="*/ 519522 w 527411"/>
                      <a:gd name="connsiteY11" fmla="*/ 309614 h 637123"/>
                      <a:gd name="connsiteX12" fmla="*/ 480140 w 527411"/>
                      <a:gd name="connsiteY12" fmla="*/ 317470 h 637123"/>
                      <a:gd name="connsiteX13" fmla="*/ 446935 w 527411"/>
                      <a:gd name="connsiteY13" fmla="*/ 136832 h 637123"/>
                      <a:gd name="connsiteX0" fmla="*/ 446935 w 527411"/>
                      <a:gd name="connsiteY0" fmla="*/ 136832 h 637123"/>
                      <a:gd name="connsiteX1" fmla="*/ 417474 w 527411"/>
                      <a:gd name="connsiteY1" fmla="*/ 195065 h 637123"/>
                      <a:gd name="connsiteX2" fmla="*/ 361825 w 527411"/>
                      <a:gd name="connsiteY2" fmla="*/ 214051 h 637123"/>
                      <a:gd name="connsiteX3" fmla="*/ 303217 w 527411"/>
                      <a:gd name="connsiteY3" fmla="*/ 110106 h 637123"/>
                      <a:gd name="connsiteX4" fmla="*/ 188742 w 527411"/>
                      <a:gd name="connsiteY4" fmla="*/ 1399 h 637123"/>
                      <a:gd name="connsiteX5" fmla="*/ 201444 w 527411"/>
                      <a:gd name="connsiteY5" fmla="*/ 190617 h 637123"/>
                      <a:gd name="connsiteX6" fmla="*/ 154609 w 527411"/>
                      <a:gd name="connsiteY6" fmla="*/ 285153 h 637123"/>
                      <a:gd name="connsiteX7" fmla="*/ 89755 w 527411"/>
                      <a:gd name="connsiteY7" fmla="*/ 243913 h 637123"/>
                      <a:gd name="connsiteX8" fmla="*/ 60540 w 527411"/>
                      <a:gd name="connsiteY8" fmla="*/ 154378 h 637123"/>
                      <a:gd name="connsiteX9" fmla="*/ 3159 w 527411"/>
                      <a:gd name="connsiteY9" fmla="*/ 320422 h 637123"/>
                      <a:gd name="connsiteX10" fmla="*/ 243385 w 527411"/>
                      <a:gd name="connsiteY10" fmla="*/ 637060 h 637123"/>
                      <a:gd name="connsiteX11" fmla="*/ 519522 w 527411"/>
                      <a:gd name="connsiteY11" fmla="*/ 309614 h 637123"/>
                      <a:gd name="connsiteX12" fmla="*/ 480140 w 527411"/>
                      <a:gd name="connsiteY12" fmla="*/ 317470 h 637123"/>
                      <a:gd name="connsiteX13" fmla="*/ 446935 w 527411"/>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80144 w 529433"/>
                      <a:gd name="connsiteY12" fmla="*/ 317470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01448 w 529433"/>
                      <a:gd name="connsiteY5" fmla="*/ 193159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01448 w 529433"/>
                      <a:gd name="connsiteY5" fmla="*/ 193159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106282 w 529433"/>
                      <a:gd name="connsiteY7" fmla="*/ 244340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0483 w 529433"/>
                      <a:gd name="connsiteY6" fmla="*/ 334202 h 639665"/>
                      <a:gd name="connsiteX7" fmla="*/ 106282 w 529433"/>
                      <a:gd name="connsiteY7" fmla="*/ 244340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0483 w 529433"/>
                      <a:gd name="connsiteY6" fmla="*/ 334202 h 639665"/>
                      <a:gd name="connsiteX7" fmla="*/ 95954 w 529433"/>
                      <a:gd name="connsiteY7" fmla="*/ 290848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54606 w 537100"/>
                      <a:gd name="connsiteY0" fmla="*/ 139374 h 639611"/>
                      <a:gd name="connsiteX1" fmla="*/ 425145 w 537100"/>
                      <a:gd name="connsiteY1" fmla="*/ 197607 h 639611"/>
                      <a:gd name="connsiteX2" fmla="*/ 369496 w 537100"/>
                      <a:gd name="connsiteY2" fmla="*/ 216593 h 639611"/>
                      <a:gd name="connsiteX3" fmla="*/ 321215 w 537100"/>
                      <a:gd name="connsiteY3" fmla="*/ 76710 h 639611"/>
                      <a:gd name="connsiteX4" fmla="*/ 196413 w 537100"/>
                      <a:gd name="connsiteY4" fmla="*/ 3941 h 639611"/>
                      <a:gd name="connsiteX5" fmla="*/ 221508 w 537100"/>
                      <a:gd name="connsiteY5" fmla="*/ 174134 h 639611"/>
                      <a:gd name="connsiteX6" fmla="*/ 158150 w 537100"/>
                      <a:gd name="connsiteY6" fmla="*/ 334202 h 639611"/>
                      <a:gd name="connsiteX7" fmla="*/ 103621 w 537100"/>
                      <a:gd name="connsiteY7" fmla="*/ 290848 h 639611"/>
                      <a:gd name="connsiteX8" fmla="*/ 47558 w 537100"/>
                      <a:gd name="connsiteY8" fmla="*/ 211882 h 639611"/>
                      <a:gd name="connsiteX9" fmla="*/ 10830 w 537100"/>
                      <a:gd name="connsiteY9" fmla="*/ 322964 h 639611"/>
                      <a:gd name="connsiteX10" fmla="*/ 251056 w 537100"/>
                      <a:gd name="connsiteY10" fmla="*/ 639602 h 639611"/>
                      <a:gd name="connsiteX11" fmla="*/ 529258 w 537100"/>
                      <a:gd name="connsiteY11" fmla="*/ 312156 h 639611"/>
                      <a:gd name="connsiteX12" fmla="*/ 473353 w 537100"/>
                      <a:gd name="connsiteY12" fmla="*/ 322127 h 639611"/>
                      <a:gd name="connsiteX13" fmla="*/ 454606 w 537100"/>
                      <a:gd name="connsiteY13" fmla="*/ 139374 h 639611"/>
                      <a:gd name="connsiteX0" fmla="*/ 445969 w 528463"/>
                      <a:gd name="connsiteY0" fmla="*/ 139374 h 639649"/>
                      <a:gd name="connsiteX1" fmla="*/ 416508 w 528463"/>
                      <a:gd name="connsiteY1" fmla="*/ 197607 h 639649"/>
                      <a:gd name="connsiteX2" fmla="*/ 360859 w 528463"/>
                      <a:gd name="connsiteY2" fmla="*/ 216593 h 639649"/>
                      <a:gd name="connsiteX3" fmla="*/ 312578 w 528463"/>
                      <a:gd name="connsiteY3" fmla="*/ 76710 h 639649"/>
                      <a:gd name="connsiteX4" fmla="*/ 187776 w 528463"/>
                      <a:gd name="connsiteY4" fmla="*/ 3941 h 639649"/>
                      <a:gd name="connsiteX5" fmla="*/ 212871 w 528463"/>
                      <a:gd name="connsiteY5" fmla="*/ 174134 h 639649"/>
                      <a:gd name="connsiteX6" fmla="*/ 149513 w 528463"/>
                      <a:gd name="connsiteY6" fmla="*/ 334202 h 639649"/>
                      <a:gd name="connsiteX7" fmla="*/ 94984 w 528463"/>
                      <a:gd name="connsiteY7" fmla="*/ 290848 h 639649"/>
                      <a:gd name="connsiteX8" fmla="*/ 38921 w 528463"/>
                      <a:gd name="connsiteY8" fmla="*/ 211882 h 639649"/>
                      <a:gd name="connsiteX9" fmla="*/ 2193 w 528463"/>
                      <a:gd name="connsiteY9" fmla="*/ 322964 h 639649"/>
                      <a:gd name="connsiteX10" fmla="*/ 242419 w 528463"/>
                      <a:gd name="connsiteY10" fmla="*/ 639602 h 639649"/>
                      <a:gd name="connsiteX11" fmla="*/ 520621 w 528463"/>
                      <a:gd name="connsiteY11" fmla="*/ 312156 h 639649"/>
                      <a:gd name="connsiteX12" fmla="*/ 464716 w 528463"/>
                      <a:gd name="connsiteY12" fmla="*/ 322127 h 639649"/>
                      <a:gd name="connsiteX13" fmla="*/ 445969 w 528463"/>
                      <a:gd name="connsiteY13" fmla="*/ 139374 h 639649"/>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06138 w 528463"/>
                      <a:gd name="connsiteY5" fmla="*/ 327777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06138 w 528463"/>
                      <a:gd name="connsiteY5" fmla="*/ 327777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14 h 647989"/>
                      <a:gd name="connsiteX1" fmla="*/ 416508 w 528463"/>
                      <a:gd name="connsiteY1" fmla="*/ 205947 h 647989"/>
                      <a:gd name="connsiteX2" fmla="*/ 344337 w 528463"/>
                      <a:gd name="connsiteY2" fmla="*/ 222819 h 647989"/>
                      <a:gd name="connsiteX3" fmla="*/ 312578 w 528463"/>
                      <a:gd name="connsiteY3" fmla="*/ 85050 h 647989"/>
                      <a:gd name="connsiteX4" fmla="*/ 187776 w 528463"/>
                      <a:gd name="connsiteY4" fmla="*/ 12281 h 647989"/>
                      <a:gd name="connsiteX5" fmla="*/ 106138 w 528463"/>
                      <a:gd name="connsiteY5" fmla="*/ 327744 h 647989"/>
                      <a:gd name="connsiteX6" fmla="*/ 38921 w 528463"/>
                      <a:gd name="connsiteY6" fmla="*/ 220222 h 647989"/>
                      <a:gd name="connsiteX7" fmla="*/ 2193 w 528463"/>
                      <a:gd name="connsiteY7" fmla="*/ 331304 h 647989"/>
                      <a:gd name="connsiteX8" fmla="*/ 242419 w 528463"/>
                      <a:gd name="connsiteY8" fmla="*/ 647942 h 647989"/>
                      <a:gd name="connsiteX9" fmla="*/ 520621 w 528463"/>
                      <a:gd name="connsiteY9" fmla="*/ 320496 h 647989"/>
                      <a:gd name="connsiteX10" fmla="*/ 464716 w 528463"/>
                      <a:gd name="connsiteY10" fmla="*/ 330467 h 647989"/>
                      <a:gd name="connsiteX11" fmla="*/ 445969 w 528463"/>
                      <a:gd name="connsiteY11" fmla="*/ 147714 h 647989"/>
                      <a:gd name="connsiteX0" fmla="*/ 445969 w 528463"/>
                      <a:gd name="connsiteY0" fmla="*/ 147817 h 648092"/>
                      <a:gd name="connsiteX1" fmla="*/ 416508 w 528463"/>
                      <a:gd name="connsiteY1" fmla="*/ 206050 h 648092"/>
                      <a:gd name="connsiteX2" fmla="*/ 336075 w 528463"/>
                      <a:gd name="connsiteY2" fmla="*/ 229264 h 648092"/>
                      <a:gd name="connsiteX3" fmla="*/ 312578 w 528463"/>
                      <a:gd name="connsiteY3" fmla="*/ 85153 h 648092"/>
                      <a:gd name="connsiteX4" fmla="*/ 187776 w 528463"/>
                      <a:gd name="connsiteY4" fmla="*/ 12384 h 648092"/>
                      <a:gd name="connsiteX5" fmla="*/ 106138 w 528463"/>
                      <a:gd name="connsiteY5" fmla="*/ 327847 h 648092"/>
                      <a:gd name="connsiteX6" fmla="*/ 38921 w 528463"/>
                      <a:gd name="connsiteY6" fmla="*/ 220325 h 648092"/>
                      <a:gd name="connsiteX7" fmla="*/ 2193 w 528463"/>
                      <a:gd name="connsiteY7" fmla="*/ 331407 h 648092"/>
                      <a:gd name="connsiteX8" fmla="*/ 242419 w 528463"/>
                      <a:gd name="connsiteY8" fmla="*/ 648045 h 648092"/>
                      <a:gd name="connsiteX9" fmla="*/ 520621 w 528463"/>
                      <a:gd name="connsiteY9" fmla="*/ 320599 h 648092"/>
                      <a:gd name="connsiteX10" fmla="*/ 464716 w 528463"/>
                      <a:gd name="connsiteY10" fmla="*/ 330570 h 648092"/>
                      <a:gd name="connsiteX11" fmla="*/ 445969 w 528463"/>
                      <a:gd name="connsiteY11" fmla="*/ 147817 h 648092"/>
                      <a:gd name="connsiteX0" fmla="*/ 445969 w 528463"/>
                      <a:gd name="connsiteY0" fmla="*/ 148047 h 648322"/>
                      <a:gd name="connsiteX1" fmla="*/ 416508 w 528463"/>
                      <a:gd name="connsiteY1" fmla="*/ 206280 h 648322"/>
                      <a:gd name="connsiteX2" fmla="*/ 336075 w 528463"/>
                      <a:gd name="connsiteY2" fmla="*/ 229494 h 648322"/>
                      <a:gd name="connsiteX3" fmla="*/ 283663 w 528463"/>
                      <a:gd name="connsiteY3" fmla="*/ 83268 h 648322"/>
                      <a:gd name="connsiteX4" fmla="*/ 187776 w 528463"/>
                      <a:gd name="connsiteY4" fmla="*/ 12614 h 648322"/>
                      <a:gd name="connsiteX5" fmla="*/ 106138 w 528463"/>
                      <a:gd name="connsiteY5" fmla="*/ 328077 h 648322"/>
                      <a:gd name="connsiteX6" fmla="*/ 38921 w 528463"/>
                      <a:gd name="connsiteY6" fmla="*/ 220555 h 648322"/>
                      <a:gd name="connsiteX7" fmla="*/ 2193 w 528463"/>
                      <a:gd name="connsiteY7" fmla="*/ 331637 h 648322"/>
                      <a:gd name="connsiteX8" fmla="*/ 242419 w 528463"/>
                      <a:gd name="connsiteY8" fmla="*/ 648275 h 648322"/>
                      <a:gd name="connsiteX9" fmla="*/ 520621 w 528463"/>
                      <a:gd name="connsiteY9" fmla="*/ 320829 h 648322"/>
                      <a:gd name="connsiteX10" fmla="*/ 464716 w 528463"/>
                      <a:gd name="connsiteY10" fmla="*/ 330800 h 648322"/>
                      <a:gd name="connsiteX11" fmla="*/ 445969 w 528463"/>
                      <a:gd name="connsiteY11" fmla="*/ 148047 h 648322"/>
                      <a:gd name="connsiteX0" fmla="*/ 445969 w 528463"/>
                      <a:gd name="connsiteY0" fmla="*/ 148286 h 648561"/>
                      <a:gd name="connsiteX1" fmla="*/ 416508 w 528463"/>
                      <a:gd name="connsiteY1" fmla="*/ 206519 h 648561"/>
                      <a:gd name="connsiteX2" fmla="*/ 336075 w 528463"/>
                      <a:gd name="connsiteY2" fmla="*/ 229733 h 648561"/>
                      <a:gd name="connsiteX3" fmla="*/ 289859 w 528463"/>
                      <a:gd name="connsiteY3" fmla="*/ 81394 h 648561"/>
                      <a:gd name="connsiteX4" fmla="*/ 187776 w 528463"/>
                      <a:gd name="connsiteY4" fmla="*/ 12853 h 648561"/>
                      <a:gd name="connsiteX5" fmla="*/ 106138 w 528463"/>
                      <a:gd name="connsiteY5" fmla="*/ 328316 h 648561"/>
                      <a:gd name="connsiteX6" fmla="*/ 38921 w 528463"/>
                      <a:gd name="connsiteY6" fmla="*/ 220794 h 648561"/>
                      <a:gd name="connsiteX7" fmla="*/ 2193 w 528463"/>
                      <a:gd name="connsiteY7" fmla="*/ 331876 h 648561"/>
                      <a:gd name="connsiteX8" fmla="*/ 242419 w 528463"/>
                      <a:gd name="connsiteY8" fmla="*/ 648514 h 648561"/>
                      <a:gd name="connsiteX9" fmla="*/ 520621 w 528463"/>
                      <a:gd name="connsiteY9" fmla="*/ 321068 h 648561"/>
                      <a:gd name="connsiteX10" fmla="*/ 464716 w 528463"/>
                      <a:gd name="connsiteY10" fmla="*/ 331039 h 648561"/>
                      <a:gd name="connsiteX11" fmla="*/ 445969 w 528463"/>
                      <a:gd name="connsiteY11" fmla="*/ 148286 h 648561"/>
                      <a:gd name="connsiteX0" fmla="*/ 445969 w 528463"/>
                      <a:gd name="connsiteY0" fmla="*/ 148323 h 648598"/>
                      <a:gd name="connsiteX1" fmla="*/ 416508 w 528463"/>
                      <a:gd name="connsiteY1" fmla="*/ 206556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45969 w 528463"/>
                      <a:gd name="connsiteY11" fmla="*/ 148323 h 648598"/>
                      <a:gd name="connsiteX0" fmla="*/ 445969 w 528463"/>
                      <a:gd name="connsiteY0" fmla="*/ 148323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45969 w 528463"/>
                      <a:gd name="connsiteY11" fmla="*/ 148323 h 648598"/>
                      <a:gd name="connsiteX0" fmla="*/ 412923 w 528463"/>
                      <a:gd name="connsiteY0" fmla="*/ 129297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12923 w 528463"/>
                      <a:gd name="connsiteY11" fmla="*/ 129297 h 648598"/>
                      <a:gd name="connsiteX0" fmla="*/ 412923 w 528463"/>
                      <a:gd name="connsiteY0" fmla="*/ 129297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12923 w 528463"/>
                      <a:gd name="connsiteY11"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17263 h 636564"/>
                      <a:gd name="connsiteX1" fmla="*/ 348467 w 528463"/>
                      <a:gd name="connsiteY1" fmla="*/ 219851 h 636564"/>
                      <a:gd name="connsiteX2" fmla="*/ 187776 w 528463"/>
                      <a:gd name="connsiteY2" fmla="*/ 856 h 636564"/>
                      <a:gd name="connsiteX3" fmla="*/ 106138 w 528463"/>
                      <a:gd name="connsiteY3" fmla="*/ 316319 h 636564"/>
                      <a:gd name="connsiteX4" fmla="*/ 38921 w 528463"/>
                      <a:gd name="connsiteY4" fmla="*/ 208797 h 636564"/>
                      <a:gd name="connsiteX5" fmla="*/ 2193 w 528463"/>
                      <a:gd name="connsiteY5" fmla="*/ 319879 h 636564"/>
                      <a:gd name="connsiteX6" fmla="*/ 242419 w 528463"/>
                      <a:gd name="connsiteY6" fmla="*/ 636517 h 636564"/>
                      <a:gd name="connsiteX7" fmla="*/ 520621 w 528463"/>
                      <a:gd name="connsiteY7" fmla="*/ 309071 h 636564"/>
                      <a:gd name="connsiteX8" fmla="*/ 464716 w 528463"/>
                      <a:gd name="connsiteY8" fmla="*/ 319042 h 636564"/>
                      <a:gd name="connsiteX9" fmla="*/ 412923 w 528463"/>
                      <a:gd name="connsiteY9" fmla="*/ 117263 h 636564"/>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8370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46128 w 528463"/>
                      <a:gd name="connsiteY8" fmla="*/ 324377 h 639784"/>
                      <a:gd name="connsiteX9" fmla="*/ 390204 w 528463"/>
                      <a:gd name="connsiteY9" fmla="*/ 118370 h 639784"/>
                      <a:gd name="connsiteX0" fmla="*/ 390204 w 528463"/>
                      <a:gd name="connsiteY0" fmla="*/ 119852 h 641266"/>
                      <a:gd name="connsiteX1" fmla="*/ 346402 w 528463"/>
                      <a:gd name="connsiteY1" fmla="*/ 226667 h 641266"/>
                      <a:gd name="connsiteX2" fmla="*/ 190874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90874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06138 w 528463"/>
                      <a:gd name="connsiteY3" fmla="*/ 321021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12335 w 528463"/>
                      <a:gd name="connsiteY3" fmla="*/ 311508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12335 w 528463"/>
                      <a:gd name="connsiteY3" fmla="*/ 311508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0204 w 528463"/>
                      <a:gd name="connsiteY0" fmla="*/ 119852 h 641266"/>
                      <a:gd name="connsiteX1" fmla="*/ 346402 w 528463"/>
                      <a:gd name="connsiteY1" fmla="*/ 226667 h 641266"/>
                      <a:gd name="connsiteX2" fmla="*/ 172285 w 528463"/>
                      <a:gd name="connsiteY2" fmla="*/ 3972 h 641266"/>
                      <a:gd name="connsiteX3" fmla="*/ 112335 w 528463"/>
                      <a:gd name="connsiteY3" fmla="*/ 311508 h 641266"/>
                      <a:gd name="connsiteX4" fmla="*/ 38921 w 528463"/>
                      <a:gd name="connsiteY4" fmla="*/ 213499 h 641266"/>
                      <a:gd name="connsiteX5" fmla="*/ 2193 w 528463"/>
                      <a:gd name="connsiteY5" fmla="*/ 324581 h 641266"/>
                      <a:gd name="connsiteX6" fmla="*/ 242419 w 528463"/>
                      <a:gd name="connsiteY6" fmla="*/ 641219 h 641266"/>
                      <a:gd name="connsiteX7" fmla="*/ 520621 w 528463"/>
                      <a:gd name="connsiteY7" fmla="*/ 313773 h 641266"/>
                      <a:gd name="connsiteX8" fmla="*/ 446128 w 528463"/>
                      <a:gd name="connsiteY8" fmla="*/ 325859 h 641266"/>
                      <a:gd name="connsiteX9" fmla="*/ 390204 w 528463"/>
                      <a:gd name="connsiteY9" fmla="*/ 119852 h 641266"/>
                      <a:gd name="connsiteX0" fmla="*/ 392108 w 530367"/>
                      <a:gd name="connsiteY0" fmla="*/ 119852 h 641265"/>
                      <a:gd name="connsiteX1" fmla="*/ 348306 w 530367"/>
                      <a:gd name="connsiteY1" fmla="*/ 226667 h 641265"/>
                      <a:gd name="connsiteX2" fmla="*/ 174189 w 530367"/>
                      <a:gd name="connsiteY2" fmla="*/ 3972 h 641265"/>
                      <a:gd name="connsiteX3" fmla="*/ 114239 w 530367"/>
                      <a:gd name="connsiteY3" fmla="*/ 311508 h 641265"/>
                      <a:gd name="connsiteX4" fmla="*/ 40825 w 530367"/>
                      <a:gd name="connsiteY4" fmla="*/ 213499 h 641265"/>
                      <a:gd name="connsiteX5" fmla="*/ 4097 w 530367"/>
                      <a:gd name="connsiteY5" fmla="*/ 324581 h 641265"/>
                      <a:gd name="connsiteX6" fmla="*/ 244323 w 530367"/>
                      <a:gd name="connsiteY6" fmla="*/ 641219 h 641265"/>
                      <a:gd name="connsiteX7" fmla="*/ 522525 w 530367"/>
                      <a:gd name="connsiteY7" fmla="*/ 313773 h 641265"/>
                      <a:gd name="connsiteX8" fmla="*/ 448032 w 530367"/>
                      <a:gd name="connsiteY8" fmla="*/ 325859 h 641265"/>
                      <a:gd name="connsiteX9" fmla="*/ 392108 w 530367"/>
                      <a:gd name="connsiteY9" fmla="*/ 119852 h 641265"/>
                      <a:gd name="connsiteX0" fmla="*/ 392108 w 525283"/>
                      <a:gd name="connsiteY0" fmla="*/ 119852 h 641265"/>
                      <a:gd name="connsiteX1" fmla="*/ 348306 w 525283"/>
                      <a:gd name="connsiteY1" fmla="*/ 226667 h 641265"/>
                      <a:gd name="connsiteX2" fmla="*/ 174189 w 525283"/>
                      <a:gd name="connsiteY2" fmla="*/ 3972 h 641265"/>
                      <a:gd name="connsiteX3" fmla="*/ 114239 w 525283"/>
                      <a:gd name="connsiteY3" fmla="*/ 311508 h 641265"/>
                      <a:gd name="connsiteX4" fmla="*/ 40825 w 525283"/>
                      <a:gd name="connsiteY4" fmla="*/ 213499 h 641265"/>
                      <a:gd name="connsiteX5" fmla="*/ 4097 w 525283"/>
                      <a:gd name="connsiteY5" fmla="*/ 324581 h 641265"/>
                      <a:gd name="connsiteX6" fmla="*/ 244323 w 525283"/>
                      <a:gd name="connsiteY6" fmla="*/ 641219 h 641265"/>
                      <a:gd name="connsiteX7" fmla="*/ 522525 w 525283"/>
                      <a:gd name="connsiteY7" fmla="*/ 313773 h 641265"/>
                      <a:gd name="connsiteX8" fmla="*/ 448032 w 525283"/>
                      <a:gd name="connsiteY8" fmla="*/ 325859 h 641265"/>
                      <a:gd name="connsiteX9" fmla="*/ 392108 w 525283"/>
                      <a:gd name="connsiteY9" fmla="*/ 119852 h 641265"/>
                      <a:gd name="connsiteX0" fmla="*/ 392108 w 528249"/>
                      <a:gd name="connsiteY0" fmla="*/ 119852 h 641265"/>
                      <a:gd name="connsiteX1" fmla="*/ 348306 w 528249"/>
                      <a:gd name="connsiteY1" fmla="*/ 226667 h 641265"/>
                      <a:gd name="connsiteX2" fmla="*/ 174189 w 528249"/>
                      <a:gd name="connsiteY2" fmla="*/ 3972 h 641265"/>
                      <a:gd name="connsiteX3" fmla="*/ 114239 w 528249"/>
                      <a:gd name="connsiteY3" fmla="*/ 311508 h 641265"/>
                      <a:gd name="connsiteX4" fmla="*/ 40825 w 528249"/>
                      <a:gd name="connsiteY4" fmla="*/ 213499 h 641265"/>
                      <a:gd name="connsiteX5" fmla="*/ 4097 w 528249"/>
                      <a:gd name="connsiteY5" fmla="*/ 324581 h 641265"/>
                      <a:gd name="connsiteX6" fmla="*/ 244323 w 528249"/>
                      <a:gd name="connsiteY6" fmla="*/ 641219 h 641265"/>
                      <a:gd name="connsiteX7" fmla="*/ 522525 w 528249"/>
                      <a:gd name="connsiteY7" fmla="*/ 313773 h 641265"/>
                      <a:gd name="connsiteX8" fmla="*/ 448032 w 528249"/>
                      <a:gd name="connsiteY8" fmla="*/ 325859 h 641265"/>
                      <a:gd name="connsiteX9" fmla="*/ 392108 w 528249"/>
                      <a:gd name="connsiteY9" fmla="*/ 119852 h 641265"/>
                      <a:gd name="connsiteX0" fmla="*/ 392108 w 528249"/>
                      <a:gd name="connsiteY0" fmla="*/ 119852 h 641265"/>
                      <a:gd name="connsiteX1" fmla="*/ 348306 w 528249"/>
                      <a:gd name="connsiteY1" fmla="*/ 226667 h 641265"/>
                      <a:gd name="connsiteX2" fmla="*/ 174189 w 528249"/>
                      <a:gd name="connsiteY2" fmla="*/ 3972 h 641265"/>
                      <a:gd name="connsiteX3" fmla="*/ 114239 w 528249"/>
                      <a:gd name="connsiteY3" fmla="*/ 311508 h 641265"/>
                      <a:gd name="connsiteX4" fmla="*/ 40825 w 528249"/>
                      <a:gd name="connsiteY4" fmla="*/ 213499 h 641265"/>
                      <a:gd name="connsiteX5" fmla="*/ 4097 w 528249"/>
                      <a:gd name="connsiteY5" fmla="*/ 324581 h 641265"/>
                      <a:gd name="connsiteX6" fmla="*/ 244323 w 528249"/>
                      <a:gd name="connsiteY6" fmla="*/ 641219 h 641265"/>
                      <a:gd name="connsiteX7" fmla="*/ 522525 w 528249"/>
                      <a:gd name="connsiteY7" fmla="*/ 313773 h 641265"/>
                      <a:gd name="connsiteX8" fmla="*/ 448032 w 528249"/>
                      <a:gd name="connsiteY8" fmla="*/ 325859 h 641265"/>
                      <a:gd name="connsiteX9" fmla="*/ 392108 w 528249"/>
                      <a:gd name="connsiteY9" fmla="*/ 119852 h 641265"/>
                      <a:gd name="connsiteX0" fmla="*/ 392108 w 528249"/>
                      <a:gd name="connsiteY0" fmla="*/ 119852 h 641265"/>
                      <a:gd name="connsiteX1" fmla="*/ 348306 w 528249"/>
                      <a:gd name="connsiteY1" fmla="*/ 226667 h 641265"/>
                      <a:gd name="connsiteX2" fmla="*/ 174189 w 528249"/>
                      <a:gd name="connsiteY2" fmla="*/ 3972 h 641265"/>
                      <a:gd name="connsiteX3" fmla="*/ 114239 w 528249"/>
                      <a:gd name="connsiteY3" fmla="*/ 311508 h 641265"/>
                      <a:gd name="connsiteX4" fmla="*/ 40825 w 528249"/>
                      <a:gd name="connsiteY4" fmla="*/ 213499 h 641265"/>
                      <a:gd name="connsiteX5" fmla="*/ 4097 w 528249"/>
                      <a:gd name="connsiteY5" fmla="*/ 324581 h 641265"/>
                      <a:gd name="connsiteX6" fmla="*/ 244323 w 528249"/>
                      <a:gd name="connsiteY6" fmla="*/ 641219 h 641265"/>
                      <a:gd name="connsiteX7" fmla="*/ 522525 w 528249"/>
                      <a:gd name="connsiteY7" fmla="*/ 313773 h 641265"/>
                      <a:gd name="connsiteX8" fmla="*/ 448032 w 528249"/>
                      <a:gd name="connsiteY8" fmla="*/ 325859 h 641265"/>
                      <a:gd name="connsiteX9" fmla="*/ 392108 w 528249"/>
                      <a:gd name="connsiteY9" fmla="*/ 119852 h 641265"/>
                      <a:gd name="connsiteX0" fmla="*/ 392108 w 526318"/>
                      <a:gd name="connsiteY0" fmla="*/ 119852 h 641265"/>
                      <a:gd name="connsiteX1" fmla="*/ 348306 w 526318"/>
                      <a:gd name="connsiteY1" fmla="*/ 226667 h 641265"/>
                      <a:gd name="connsiteX2" fmla="*/ 174189 w 526318"/>
                      <a:gd name="connsiteY2" fmla="*/ 3972 h 641265"/>
                      <a:gd name="connsiteX3" fmla="*/ 114239 w 526318"/>
                      <a:gd name="connsiteY3" fmla="*/ 311508 h 641265"/>
                      <a:gd name="connsiteX4" fmla="*/ 40825 w 526318"/>
                      <a:gd name="connsiteY4" fmla="*/ 213499 h 641265"/>
                      <a:gd name="connsiteX5" fmla="*/ 4097 w 526318"/>
                      <a:gd name="connsiteY5" fmla="*/ 324581 h 641265"/>
                      <a:gd name="connsiteX6" fmla="*/ 244323 w 526318"/>
                      <a:gd name="connsiteY6" fmla="*/ 641219 h 641265"/>
                      <a:gd name="connsiteX7" fmla="*/ 522525 w 526318"/>
                      <a:gd name="connsiteY7" fmla="*/ 313773 h 641265"/>
                      <a:gd name="connsiteX8" fmla="*/ 448032 w 526318"/>
                      <a:gd name="connsiteY8" fmla="*/ 325859 h 641265"/>
                      <a:gd name="connsiteX9" fmla="*/ 392108 w 526318"/>
                      <a:gd name="connsiteY9" fmla="*/ 119852 h 641265"/>
                      <a:gd name="connsiteX0" fmla="*/ 392104 w 532451"/>
                      <a:gd name="connsiteY0" fmla="*/ 119852 h 642450"/>
                      <a:gd name="connsiteX1" fmla="*/ 348302 w 532451"/>
                      <a:gd name="connsiteY1" fmla="*/ 226667 h 642450"/>
                      <a:gd name="connsiteX2" fmla="*/ 174185 w 532451"/>
                      <a:gd name="connsiteY2" fmla="*/ 3972 h 642450"/>
                      <a:gd name="connsiteX3" fmla="*/ 114235 w 532451"/>
                      <a:gd name="connsiteY3" fmla="*/ 311508 h 642450"/>
                      <a:gd name="connsiteX4" fmla="*/ 40821 w 532451"/>
                      <a:gd name="connsiteY4" fmla="*/ 213499 h 642450"/>
                      <a:gd name="connsiteX5" fmla="*/ 4093 w 532451"/>
                      <a:gd name="connsiteY5" fmla="*/ 324581 h 642450"/>
                      <a:gd name="connsiteX6" fmla="*/ 244319 w 532451"/>
                      <a:gd name="connsiteY6" fmla="*/ 641219 h 642450"/>
                      <a:gd name="connsiteX7" fmla="*/ 522521 w 532451"/>
                      <a:gd name="connsiteY7" fmla="*/ 313773 h 642450"/>
                      <a:gd name="connsiteX8" fmla="*/ 448028 w 532451"/>
                      <a:gd name="connsiteY8" fmla="*/ 325859 h 642450"/>
                      <a:gd name="connsiteX9" fmla="*/ 392104 w 532451"/>
                      <a:gd name="connsiteY9" fmla="*/ 119852 h 64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2451" h="642450">
                        <a:moveTo>
                          <a:pt x="392104" y="119852"/>
                        </a:moveTo>
                        <a:cubicBezTo>
                          <a:pt x="372729" y="103320"/>
                          <a:pt x="389465" y="221962"/>
                          <a:pt x="348302" y="226667"/>
                        </a:cubicBezTo>
                        <a:cubicBezTo>
                          <a:pt x="312844" y="12782"/>
                          <a:pt x="214573" y="-12106"/>
                          <a:pt x="174185" y="3972"/>
                        </a:cubicBezTo>
                        <a:cubicBezTo>
                          <a:pt x="195546" y="186408"/>
                          <a:pt x="164343" y="301953"/>
                          <a:pt x="114235" y="311508"/>
                        </a:cubicBezTo>
                        <a:cubicBezTo>
                          <a:pt x="64127" y="321063"/>
                          <a:pt x="59178" y="211320"/>
                          <a:pt x="40821" y="213499"/>
                        </a:cubicBezTo>
                        <a:cubicBezTo>
                          <a:pt x="22464" y="215678"/>
                          <a:pt x="11058" y="269728"/>
                          <a:pt x="4093" y="324581"/>
                        </a:cubicBezTo>
                        <a:cubicBezTo>
                          <a:pt x="-30050" y="593478"/>
                          <a:pt x="158160" y="634458"/>
                          <a:pt x="244319" y="641219"/>
                        </a:cubicBezTo>
                        <a:cubicBezTo>
                          <a:pt x="504218" y="661615"/>
                          <a:pt x="558355" y="423430"/>
                          <a:pt x="522521" y="313773"/>
                        </a:cubicBezTo>
                        <a:cubicBezTo>
                          <a:pt x="486687" y="204116"/>
                          <a:pt x="490247" y="342500"/>
                          <a:pt x="448028" y="325859"/>
                        </a:cubicBezTo>
                        <a:cubicBezTo>
                          <a:pt x="467254" y="228358"/>
                          <a:pt x="442038" y="126617"/>
                          <a:pt x="392104" y="119852"/>
                        </a:cubicBezTo>
                        <a:close/>
                      </a:path>
                    </a:pathLst>
                  </a:custGeom>
                  <a:solidFill>
                    <a:srgbClr val="000000"/>
                  </a:solidFill>
                  <a:ln w="12700" cap="flat">
                    <a:solidFill>
                      <a:schemeClr val="bg1"/>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C34315F-4099-40C9-BE4E-21F8950527A0}"/>
                      </a:ext>
                    </a:extLst>
                  </p:cNvPr>
                  <p:cNvSpPr/>
                  <p:nvPr/>
                </p:nvSpPr>
                <p:spPr>
                  <a:xfrm rot="20548386" flipH="1">
                    <a:off x="4330416" y="1872232"/>
                    <a:ext cx="324459" cy="332771"/>
                  </a:xfrm>
                  <a:custGeom>
                    <a:avLst/>
                    <a:gdLst>
                      <a:gd name="connsiteX0" fmla="*/ 467114 w 528660"/>
                      <a:gd name="connsiteY0" fmla="*/ 254871 h 765214"/>
                      <a:gd name="connsiteX1" fmla="*/ 396644 w 528660"/>
                      <a:gd name="connsiteY1" fmla="*/ 325789 h 765214"/>
                      <a:gd name="connsiteX2" fmla="*/ 389053 w 528660"/>
                      <a:gd name="connsiteY2" fmla="*/ 459986 h 765214"/>
                      <a:gd name="connsiteX3" fmla="*/ 347099 w 528660"/>
                      <a:gd name="connsiteY3" fmla="*/ 360267 h 765214"/>
                      <a:gd name="connsiteX4" fmla="*/ 381360 w 528660"/>
                      <a:gd name="connsiteY4" fmla="*/ 191592 h 765214"/>
                      <a:gd name="connsiteX5" fmla="*/ 236624 w 528660"/>
                      <a:gd name="connsiteY5" fmla="*/ 0 h 765214"/>
                      <a:gd name="connsiteX6" fmla="*/ 282373 w 528660"/>
                      <a:gd name="connsiteY6" fmla="*/ 91977 h 765214"/>
                      <a:gd name="connsiteX7" fmla="*/ 152921 w 528660"/>
                      <a:gd name="connsiteY7" fmla="*/ 364087 h 765214"/>
                      <a:gd name="connsiteX8" fmla="*/ 137637 w 528660"/>
                      <a:gd name="connsiteY8" fmla="*/ 272110 h 765214"/>
                      <a:gd name="connsiteX9" fmla="*/ 44395 w 528660"/>
                      <a:gd name="connsiteY9" fmla="*/ 197373 h 765214"/>
                      <a:gd name="connsiteX10" fmla="*/ 38650 w 528660"/>
                      <a:gd name="connsiteY10" fmla="*/ 414152 h 765214"/>
                      <a:gd name="connsiteX11" fmla="*/ 594 w 528660"/>
                      <a:gd name="connsiteY11" fmla="*/ 555679 h 765214"/>
                      <a:gd name="connsiteX12" fmla="*/ 249959 w 528660"/>
                      <a:gd name="connsiteY12" fmla="*/ 764613 h 765214"/>
                      <a:gd name="connsiteX13" fmla="*/ 526096 w 528660"/>
                      <a:gd name="connsiteY13" fmla="*/ 578802 h 765214"/>
                      <a:gd name="connsiteX14" fmla="*/ 463216 w 528660"/>
                      <a:gd name="connsiteY14" fmla="*/ 400629 h 765214"/>
                      <a:gd name="connsiteX15" fmla="*/ 467114 w 528660"/>
                      <a:gd name="connsiteY15" fmla="*/ 254871 h 765214"/>
                      <a:gd name="connsiteX0" fmla="*/ 467114 w 528660"/>
                      <a:gd name="connsiteY0" fmla="*/ 254871 h 765214"/>
                      <a:gd name="connsiteX1" fmla="*/ 396644 w 528660"/>
                      <a:gd name="connsiteY1" fmla="*/ 325789 h 765214"/>
                      <a:gd name="connsiteX2" fmla="*/ 389053 w 528660"/>
                      <a:gd name="connsiteY2" fmla="*/ 459986 h 765214"/>
                      <a:gd name="connsiteX3" fmla="*/ 347099 w 528660"/>
                      <a:gd name="connsiteY3" fmla="*/ 360267 h 765214"/>
                      <a:gd name="connsiteX4" fmla="*/ 381360 w 528660"/>
                      <a:gd name="connsiteY4" fmla="*/ 191592 h 765214"/>
                      <a:gd name="connsiteX5" fmla="*/ 236624 w 528660"/>
                      <a:gd name="connsiteY5" fmla="*/ 0 h 765214"/>
                      <a:gd name="connsiteX6" fmla="*/ 282373 w 528660"/>
                      <a:gd name="connsiteY6" fmla="*/ 91977 h 765214"/>
                      <a:gd name="connsiteX7" fmla="*/ 152921 w 528660"/>
                      <a:gd name="connsiteY7" fmla="*/ 364087 h 765214"/>
                      <a:gd name="connsiteX8" fmla="*/ 137637 w 528660"/>
                      <a:gd name="connsiteY8" fmla="*/ 272110 h 765214"/>
                      <a:gd name="connsiteX9" fmla="*/ 44395 w 528660"/>
                      <a:gd name="connsiteY9" fmla="*/ 197373 h 765214"/>
                      <a:gd name="connsiteX10" fmla="*/ 38650 w 528660"/>
                      <a:gd name="connsiteY10" fmla="*/ 414152 h 765214"/>
                      <a:gd name="connsiteX11" fmla="*/ 594 w 528660"/>
                      <a:gd name="connsiteY11" fmla="*/ 555679 h 765214"/>
                      <a:gd name="connsiteX12" fmla="*/ 249959 w 528660"/>
                      <a:gd name="connsiteY12" fmla="*/ 764613 h 765214"/>
                      <a:gd name="connsiteX13" fmla="*/ 526096 w 528660"/>
                      <a:gd name="connsiteY13" fmla="*/ 578802 h 765214"/>
                      <a:gd name="connsiteX14" fmla="*/ 463216 w 528660"/>
                      <a:gd name="connsiteY14" fmla="*/ 400629 h 765214"/>
                      <a:gd name="connsiteX15" fmla="*/ 467114 w 528660"/>
                      <a:gd name="connsiteY15" fmla="*/ 254871 h 765214"/>
                      <a:gd name="connsiteX0" fmla="*/ 467114 w 528660"/>
                      <a:gd name="connsiteY0" fmla="*/ 254871 h 764774"/>
                      <a:gd name="connsiteX1" fmla="*/ 396644 w 528660"/>
                      <a:gd name="connsiteY1" fmla="*/ 325789 h 764774"/>
                      <a:gd name="connsiteX2" fmla="*/ 389053 w 528660"/>
                      <a:gd name="connsiteY2" fmla="*/ 459986 h 764774"/>
                      <a:gd name="connsiteX3" fmla="*/ 347099 w 528660"/>
                      <a:gd name="connsiteY3" fmla="*/ 360267 h 764774"/>
                      <a:gd name="connsiteX4" fmla="*/ 381360 w 528660"/>
                      <a:gd name="connsiteY4" fmla="*/ 191592 h 764774"/>
                      <a:gd name="connsiteX5" fmla="*/ 236624 w 528660"/>
                      <a:gd name="connsiteY5" fmla="*/ 0 h 764774"/>
                      <a:gd name="connsiteX6" fmla="*/ 282373 w 528660"/>
                      <a:gd name="connsiteY6" fmla="*/ 91977 h 764774"/>
                      <a:gd name="connsiteX7" fmla="*/ 152921 w 528660"/>
                      <a:gd name="connsiteY7" fmla="*/ 364087 h 764774"/>
                      <a:gd name="connsiteX8" fmla="*/ 137637 w 528660"/>
                      <a:gd name="connsiteY8" fmla="*/ 272110 h 764774"/>
                      <a:gd name="connsiteX9" fmla="*/ 44395 w 528660"/>
                      <a:gd name="connsiteY9" fmla="*/ 197373 h 764774"/>
                      <a:gd name="connsiteX10" fmla="*/ 38650 w 528660"/>
                      <a:gd name="connsiteY10" fmla="*/ 414152 h 764774"/>
                      <a:gd name="connsiteX11" fmla="*/ 594 w 528660"/>
                      <a:gd name="connsiteY11" fmla="*/ 555679 h 764774"/>
                      <a:gd name="connsiteX12" fmla="*/ 249959 w 528660"/>
                      <a:gd name="connsiteY12" fmla="*/ 764613 h 764774"/>
                      <a:gd name="connsiteX13" fmla="*/ 526096 w 528660"/>
                      <a:gd name="connsiteY13" fmla="*/ 578802 h 764774"/>
                      <a:gd name="connsiteX14" fmla="*/ 463216 w 528660"/>
                      <a:gd name="connsiteY14" fmla="*/ 400629 h 764774"/>
                      <a:gd name="connsiteX15" fmla="*/ 467114 w 528660"/>
                      <a:gd name="connsiteY15" fmla="*/ 254871 h 764774"/>
                      <a:gd name="connsiteX0" fmla="*/ 467114 w 528660"/>
                      <a:gd name="connsiteY0" fmla="*/ 254871 h 764823"/>
                      <a:gd name="connsiteX1" fmla="*/ 396644 w 528660"/>
                      <a:gd name="connsiteY1" fmla="*/ 325789 h 764823"/>
                      <a:gd name="connsiteX2" fmla="*/ 389053 w 528660"/>
                      <a:gd name="connsiteY2" fmla="*/ 459986 h 764823"/>
                      <a:gd name="connsiteX3" fmla="*/ 347099 w 528660"/>
                      <a:gd name="connsiteY3" fmla="*/ 360267 h 764823"/>
                      <a:gd name="connsiteX4" fmla="*/ 381360 w 528660"/>
                      <a:gd name="connsiteY4" fmla="*/ 191592 h 764823"/>
                      <a:gd name="connsiteX5" fmla="*/ 236624 w 528660"/>
                      <a:gd name="connsiteY5" fmla="*/ 0 h 764823"/>
                      <a:gd name="connsiteX6" fmla="*/ 282373 w 528660"/>
                      <a:gd name="connsiteY6" fmla="*/ 91977 h 764823"/>
                      <a:gd name="connsiteX7" fmla="*/ 152921 w 528660"/>
                      <a:gd name="connsiteY7" fmla="*/ 364087 h 764823"/>
                      <a:gd name="connsiteX8" fmla="*/ 137637 w 528660"/>
                      <a:gd name="connsiteY8" fmla="*/ 272110 h 764823"/>
                      <a:gd name="connsiteX9" fmla="*/ 44395 w 528660"/>
                      <a:gd name="connsiteY9" fmla="*/ 197373 h 764823"/>
                      <a:gd name="connsiteX10" fmla="*/ 38650 w 528660"/>
                      <a:gd name="connsiteY10" fmla="*/ 414152 h 764823"/>
                      <a:gd name="connsiteX11" fmla="*/ 594 w 528660"/>
                      <a:gd name="connsiteY11" fmla="*/ 555679 h 764823"/>
                      <a:gd name="connsiteX12" fmla="*/ 249959 w 528660"/>
                      <a:gd name="connsiteY12" fmla="*/ 764613 h 764823"/>
                      <a:gd name="connsiteX13" fmla="*/ 526096 w 528660"/>
                      <a:gd name="connsiteY13" fmla="*/ 578802 h 764823"/>
                      <a:gd name="connsiteX14" fmla="*/ 463216 w 528660"/>
                      <a:gd name="connsiteY14" fmla="*/ 400629 h 764823"/>
                      <a:gd name="connsiteX15" fmla="*/ 467114 w 528660"/>
                      <a:gd name="connsiteY15" fmla="*/ 254871 h 764823"/>
                      <a:gd name="connsiteX0" fmla="*/ 467114 w 528660"/>
                      <a:gd name="connsiteY0" fmla="*/ 254871 h 764823"/>
                      <a:gd name="connsiteX1" fmla="*/ 396644 w 528660"/>
                      <a:gd name="connsiteY1" fmla="*/ 325789 h 764823"/>
                      <a:gd name="connsiteX2" fmla="*/ 389053 w 528660"/>
                      <a:gd name="connsiteY2" fmla="*/ 459986 h 764823"/>
                      <a:gd name="connsiteX3" fmla="*/ 338707 w 528660"/>
                      <a:gd name="connsiteY3" fmla="*/ 364496 h 764823"/>
                      <a:gd name="connsiteX4" fmla="*/ 381360 w 528660"/>
                      <a:gd name="connsiteY4" fmla="*/ 191592 h 764823"/>
                      <a:gd name="connsiteX5" fmla="*/ 236624 w 528660"/>
                      <a:gd name="connsiteY5" fmla="*/ 0 h 764823"/>
                      <a:gd name="connsiteX6" fmla="*/ 282373 w 528660"/>
                      <a:gd name="connsiteY6" fmla="*/ 91977 h 764823"/>
                      <a:gd name="connsiteX7" fmla="*/ 152921 w 528660"/>
                      <a:gd name="connsiteY7" fmla="*/ 364087 h 764823"/>
                      <a:gd name="connsiteX8" fmla="*/ 137637 w 528660"/>
                      <a:gd name="connsiteY8" fmla="*/ 272110 h 764823"/>
                      <a:gd name="connsiteX9" fmla="*/ 44395 w 528660"/>
                      <a:gd name="connsiteY9" fmla="*/ 197373 h 764823"/>
                      <a:gd name="connsiteX10" fmla="*/ 38650 w 528660"/>
                      <a:gd name="connsiteY10" fmla="*/ 414152 h 764823"/>
                      <a:gd name="connsiteX11" fmla="*/ 594 w 528660"/>
                      <a:gd name="connsiteY11" fmla="*/ 555679 h 764823"/>
                      <a:gd name="connsiteX12" fmla="*/ 249959 w 528660"/>
                      <a:gd name="connsiteY12" fmla="*/ 764613 h 764823"/>
                      <a:gd name="connsiteX13" fmla="*/ 526096 w 528660"/>
                      <a:gd name="connsiteY13" fmla="*/ 578802 h 764823"/>
                      <a:gd name="connsiteX14" fmla="*/ 463216 w 528660"/>
                      <a:gd name="connsiteY14" fmla="*/ 400629 h 764823"/>
                      <a:gd name="connsiteX15" fmla="*/ 467114 w 528660"/>
                      <a:gd name="connsiteY15" fmla="*/ 254871 h 764823"/>
                      <a:gd name="connsiteX0" fmla="*/ 467114 w 537659"/>
                      <a:gd name="connsiteY0" fmla="*/ 254871 h 764823"/>
                      <a:gd name="connsiteX1" fmla="*/ 396644 w 537659"/>
                      <a:gd name="connsiteY1" fmla="*/ 325789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67114 w 537659"/>
                      <a:gd name="connsiteY15" fmla="*/ 254871 h 764823"/>
                      <a:gd name="connsiteX0" fmla="*/ 467114 w 537659"/>
                      <a:gd name="connsiteY0" fmla="*/ 254871 h 764823"/>
                      <a:gd name="connsiteX1" fmla="*/ 451189 w 537659"/>
                      <a:gd name="connsiteY1" fmla="*/ 368067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67114 w 537659"/>
                      <a:gd name="connsiteY15" fmla="*/ 254871 h 764823"/>
                      <a:gd name="connsiteX0" fmla="*/ 542637 w 542637"/>
                      <a:gd name="connsiteY0" fmla="*/ 208364 h 764823"/>
                      <a:gd name="connsiteX1" fmla="*/ 451189 w 542637"/>
                      <a:gd name="connsiteY1" fmla="*/ 368067 h 764823"/>
                      <a:gd name="connsiteX2" fmla="*/ 389053 w 542637"/>
                      <a:gd name="connsiteY2" fmla="*/ 459986 h 764823"/>
                      <a:gd name="connsiteX3" fmla="*/ 338707 w 542637"/>
                      <a:gd name="connsiteY3" fmla="*/ 364496 h 764823"/>
                      <a:gd name="connsiteX4" fmla="*/ 381360 w 542637"/>
                      <a:gd name="connsiteY4" fmla="*/ 191592 h 764823"/>
                      <a:gd name="connsiteX5" fmla="*/ 236624 w 542637"/>
                      <a:gd name="connsiteY5" fmla="*/ 0 h 764823"/>
                      <a:gd name="connsiteX6" fmla="*/ 282373 w 542637"/>
                      <a:gd name="connsiteY6" fmla="*/ 91977 h 764823"/>
                      <a:gd name="connsiteX7" fmla="*/ 152921 w 542637"/>
                      <a:gd name="connsiteY7" fmla="*/ 364087 h 764823"/>
                      <a:gd name="connsiteX8" fmla="*/ 137637 w 542637"/>
                      <a:gd name="connsiteY8" fmla="*/ 272110 h 764823"/>
                      <a:gd name="connsiteX9" fmla="*/ 44395 w 542637"/>
                      <a:gd name="connsiteY9" fmla="*/ 197373 h 764823"/>
                      <a:gd name="connsiteX10" fmla="*/ 38650 w 542637"/>
                      <a:gd name="connsiteY10" fmla="*/ 414152 h 764823"/>
                      <a:gd name="connsiteX11" fmla="*/ 594 w 542637"/>
                      <a:gd name="connsiteY11" fmla="*/ 555679 h 764823"/>
                      <a:gd name="connsiteX12" fmla="*/ 249959 w 542637"/>
                      <a:gd name="connsiteY12" fmla="*/ 764613 h 764823"/>
                      <a:gd name="connsiteX13" fmla="*/ 526096 w 542637"/>
                      <a:gd name="connsiteY13" fmla="*/ 578802 h 764823"/>
                      <a:gd name="connsiteX14" fmla="*/ 521956 w 542637"/>
                      <a:gd name="connsiteY14" fmla="*/ 396401 h 764823"/>
                      <a:gd name="connsiteX15" fmla="*/ 542637 w 542637"/>
                      <a:gd name="connsiteY15" fmla="*/ 208364 h 764823"/>
                      <a:gd name="connsiteX0" fmla="*/ 471309 w 537659"/>
                      <a:gd name="connsiteY0" fmla="*/ 242188 h 764823"/>
                      <a:gd name="connsiteX1" fmla="*/ 451189 w 537659"/>
                      <a:gd name="connsiteY1" fmla="*/ 368067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7659"/>
                      <a:gd name="connsiteY0" fmla="*/ 242188 h 764823"/>
                      <a:gd name="connsiteX1" fmla="*/ 476364 w 537659"/>
                      <a:gd name="connsiteY1" fmla="*/ 423031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7659"/>
                      <a:gd name="connsiteY0" fmla="*/ 242188 h 764823"/>
                      <a:gd name="connsiteX1" fmla="*/ 438603 w 537659"/>
                      <a:gd name="connsiteY1" fmla="*/ 414575 h 764823"/>
                      <a:gd name="connsiteX2" fmla="*/ 389053 w 537659"/>
                      <a:gd name="connsiteY2" fmla="*/ 459986 h 764823"/>
                      <a:gd name="connsiteX3" fmla="*/ 338707 w 537659"/>
                      <a:gd name="connsiteY3" fmla="*/ 364496 h 764823"/>
                      <a:gd name="connsiteX4" fmla="*/ 381360 w 537659"/>
                      <a:gd name="connsiteY4" fmla="*/ 191592 h 764823"/>
                      <a:gd name="connsiteX5" fmla="*/ 236624 w 537659"/>
                      <a:gd name="connsiteY5" fmla="*/ 0 h 764823"/>
                      <a:gd name="connsiteX6" fmla="*/ 282373 w 537659"/>
                      <a:gd name="connsiteY6" fmla="*/ 91977 h 764823"/>
                      <a:gd name="connsiteX7" fmla="*/ 152921 w 537659"/>
                      <a:gd name="connsiteY7" fmla="*/ 364087 h 764823"/>
                      <a:gd name="connsiteX8" fmla="*/ 137637 w 537659"/>
                      <a:gd name="connsiteY8" fmla="*/ 272110 h 764823"/>
                      <a:gd name="connsiteX9" fmla="*/ 44395 w 537659"/>
                      <a:gd name="connsiteY9" fmla="*/ 197373 h 764823"/>
                      <a:gd name="connsiteX10" fmla="*/ 38650 w 537659"/>
                      <a:gd name="connsiteY10" fmla="*/ 414152 h 764823"/>
                      <a:gd name="connsiteX11" fmla="*/ 594 w 537659"/>
                      <a:gd name="connsiteY11" fmla="*/ 555679 h 764823"/>
                      <a:gd name="connsiteX12" fmla="*/ 249959 w 537659"/>
                      <a:gd name="connsiteY12" fmla="*/ 764613 h 764823"/>
                      <a:gd name="connsiteX13" fmla="*/ 526096 w 537659"/>
                      <a:gd name="connsiteY13" fmla="*/ 578802 h 764823"/>
                      <a:gd name="connsiteX14" fmla="*/ 521956 w 537659"/>
                      <a:gd name="connsiteY14" fmla="*/ 396401 h 764823"/>
                      <a:gd name="connsiteX15" fmla="*/ 471309 w 537659"/>
                      <a:gd name="connsiteY15" fmla="*/ 242188 h 764823"/>
                      <a:gd name="connsiteX0" fmla="*/ 471309 w 534393"/>
                      <a:gd name="connsiteY0" fmla="*/ 242188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71309 w 534393"/>
                      <a:gd name="connsiteY15" fmla="*/ 242188 h 764823"/>
                      <a:gd name="connsiteX0" fmla="*/ 455575 w 534393"/>
                      <a:gd name="connsiteY0" fmla="*/ 243773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43773 h 764823"/>
                      <a:gd name="connsiteX0" fmla="*/ 455575 w 534393"/>
                      <a:gd name="connsiteY0" fmla="*/ 243773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43773 h 764823"/>
                      <a:gd name="connsiteX0" fmla="*/ 455575 w 534393"/>
                      <a:gd name="connsiteY0" fmla="*/ 200966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5575 w 534393"/>
                      <a:gd name="connsiteY0" fmla="*/ 200966 h 764823"/>
                      <a:gd name="connsiteX1" fmla="*/ 438603 w 534393"/>
                      <a:gd name="connsiteY1" fmla="*/ 414575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5575 w 534393"/>
                      <a:gd name="connsiteY0" fmla="*/ 200966 h 764823"/>
                      <a:gd name="connsiteX1" fmla="*/ 432309 w 534393"/>
                      <a:gd name="connsiteY1" fmla="*/ 373353 h 764823"/>
                      <a:gd name="connsiteX2" fmla="*/ 389053 w 534393"/>
                      <a:gd name="connsiteY2" fmla="*/ 459986 h 764823"/>
                      <a:gd name="connsiteX3" fmla="*/ 338707 w 534393"/>
                      <a:gd name="connsiteY3" fmla="*/ 364496 h 764823"/>
                      <a:gd name="connsiteX4" fmla="*/ 381360 w 534393"/>
                      <a:gd name="connsiteY4" fmla="*/ 191592 h 764823"/>
                      <a:gd name="connsiteX5" fmla="*/ 236624 w 534393"/>
                      <a:gd name="connsiteY5" fmla="*/ 0 h 764823"/>
                      <a:gd name="connsiteX6" fmla="*/ 282373 w 534393"/>
                      <a:gd name="connsiteY6" fmla="*/ 91977 h 764823"/>
                      <a:gd name="connsiteX7" fmla="*/ 152921 w 534393"/>
                      <a:gd name="connsiteY7" fmla="*/ 364087 h 764823"/>
                      <a:gd name="connsiteX8" fmla="*/ 137637 w 534393"/>
                      <a:gd name="connsiteY8" fmla="*/ 272110 h 764823"/>
                      <a:gd name="connsiteX9" fmla="*/ 44395 w 534393"/>
                      <a:gd name="connsiteY9" fmla="*/ 197373 h 764823"/>
                      <a:gd name="connsiteX10" fmla="*/ 38650 w 534393"/>
                      <a:gd name="connsiteY10" fmla="*/ 414152 h 764823"/>
                      <a:gd name="connsiteX11" fmla="*/ 594 w 534393"/>
                      <a:gd name="connsiteY11" fmla="*/ 555679 h 764823"/>
                      <a:gd name="connsiteX12" fmla="*/ 249959 w 534393"/>
                      <a:gd name="connsiteY12" fmla="*/ 764613 h 764823"/>
                      <a:gd name="connsiteX13" fmla="*/ 526096 w 534393"/>
                      <a:gd name="connsiteY13" fmla="*/ 578802 h 764823"/>
                      <a:gd name="connsiteX14" fmla="*/ 513564 w 534393"/>
                      <a:gd name="connsiteY14" fmla="*/ 430225 h 764823"/>
                      <a:gd name="connsiteX15" fmla="*/ 455575 w 534393"/>
                      <a:gd name="connsiteY15" fmla="*/ 200966 h 764823"/>
                      <a:gd name="connsiteX0" fmla="*/ 450849 w 529667"/>
                      <a:gd name="connsiteY0" fmla="*/ 200966 h 764760"/>
                      <a:gd name="connsiteX1" fmla="*/ 427583 w 529667"/>
                      <a:gd name="connsiteY1" fmla="*/ 373353 h 764760"/>
                      <a:gd name="connsiteX2" fmla="*/ 384327 w 529667"/>
                      <a:gd name="connsiteY2" fmla="*/ 459986 h 764760"/>
                      <a:gd name="connsiteX3" fmla="*/ 333981 w 529667"/>
                      <a:gd name="connsiteY3" fmla="*/ 364496 h 764760"/>
                      <a:gd name="connsiteX4" fmla="*/ 376634 w 529667"/>
                      <a:gd name="connsiteY4" fmla="*/ 191592 h 764760"/>
                      <a:gd name="connsiteX5" fmla="*/ 231898 w 529667"/>
                      <a:gd name="connsiteY5" fmla="*/ 0 h 764760"/>
                      <a:gd name="connsiteX6" fmla="*/ 277647 w 529667"/>
                      <a:gd name="connsiteY6" fmla="*/ 91977 h 764760"/>
                      <a:gd name="connsiteX7" fmla="*/ 148195 w 529667"/>
                      <a:gd name="connsiteY7" fmla="*/ 364087 h 764760"/>
                      <a:gd name="connsiteX8" fmla="*/ 132911 w 529667"/>
                      <a:gd name="connsiteY8" fmla="*/ 272110 h 764760"/>
                      <a:gd name="connsiteX9" fmla="*/ 39669 w 529667"/>
                      <a:gd name="connsiteY9" fmla="*/ 197373 h 764760"/>
                      <a:gd name="connsiteX10" fmla="*/ 33924 w 529667"/>
                      <a:gd name="connsiteY10" fmla="*/ 414152 h 764760"/>
                      <a:gd name="connsiteX11" fmla="*/ 0 w 529667"/>
                      <a:gd name="connsiteY11" fmla="*/ 551451 h 764760"/>
                      <a:gd name="connsiteX12" fmla="*/ 245233 w 529667"/>
                      <a:gd name="connsiteY12" fmla="*/ 764613 h 764760"/>
                      <a:gd name="connsiteX13" fmla="*/ 521370 w 529667"/>
                      <a:gd name="connsiteY13" fmla="*/ 578802 h 764760"/>
                      <a:gd name="connsiteX14" fmla="*/ 508838 w 529667"/>
                      <a:gd name="connsiteY14" fmla="*/ 430225 h 764760"/>
                      <a:gd name="connsiteX15" fmla="*/ 450849 w 529667"/>
                      <a:gd name="connsiteY15" fmla="*/ 200966 h 764760"/>
                      <a:gd name="connsiteX0" fmla="*/ 450854 w 529672"/>
                      <a:gd name="connsiteY0" fmla="*/ 200966 h 764760"/>
                      <a:gd name="connsiteX1" fmla="*/ 427588 w 529672"/>
                      <a:gd name="connsiteY1" fmla="*/ 373353 h 764760"/>
                      <a:gd name="connsiteX2" fmla="*/ 384332 w 529672"/>
                      <a:gd name="connsiteY2" fmla="*/ 459986 h 764760"/>
                      <a:gd name="connsiteX3" fmla="*/ 333986 w 529672"/>
                      <a:gd name="connsiteY3" fmla="*/ 364496 h 764760"/>
                      <a:gd name="connsiteX4" fmla="*/ 376639 w 529672"/>
                      <a:gd name="connsiteY4" fmla="*/ 191592 h 764760"/>
                      <a:gd name="connsiteX5" fmla="*/ 231903 w 529672"/>
                      <a:gd name="connsiteY5" fmla="*/ 0 h 764760"/>
                      <a:gd name="connsiteX6" fmla="*/ 277652 w 529672"/>
                      <a:gd name="connsiteY6" fmla="*/ 91977 h 764760"/>
                      <a:gd name="connsiteX7" fmla="*/ 148200 w 529672"/>
                      <a:gd name="connsiteY7" fmla="*/ 364087 h 764760"/>
                      <a:gd name="connsiteX8" fmla="*/ 132916 w 529672"/>
                      <a:gd name="connsiteY8" fmla="*/ 272110 h 764760"/>
                      <a:gd name="connsiteX9" fmla="*/ 39674 w 529672"/>
                      <a:gd name="connsiteY9" fmla="*/ 197373 h 764760"/>
                      <a:gd name="connsiteX10" fmla="*/ 33929 w 529672"/>
                      <a:gd name="connsiteY10" fmla="*/ 414152 h 764760"/>
                      <a:gd name="connsiteX11" fmla="*/ 5 w 529672"/>
                      <a:gd name="connsiteY11" fmla="*/ 551451 h 764760"/>
                      <a:gd name="connsiteX12" fmla="*/ 245238 w 529672"/>
                      <a:gd name="connsiteY12" fmla="*/ 764613 h 764760"/>
                      <a:gd name="connsiteX13" fmla="*/ 521375 w 529672"/>
                      <a:gd name="connsiteY13" fmla="*/ 578802 h 764760"/>
                      <a:gd name="connsiteX14" fmla="*/ 508843 w 529672"/>
                      <a:gd name="connsiteY14" fmla="*/ 430225 h 764760"/>
                      <a:gd name="connsiteX15" fmla="*/ 450854 w 529672"/>
                      <a:gd name="connsiteY15" fmla="*/ 200966 h 764760"/>
                      <a:gd name="connsiteX0" fmla="*/ 450854 w 529672"/>
                      <a:gd name="connsiteY0" fmla="*/ 200966 h 765175"/>
                      <a:gd name="connsiteX1" fmla="*/ 427588 w 529672"/>
                      <a:gd name="connsiteY1" fmla="*/ 373353 h 765175"/>
                      <a:gd name="connsiteX2" fmla="*/ 384332 w 529672"/>
                      <a:gd name="connsiteY2" fmla="*/ 459986 h 765175"/>
                      <a:gd name="connsiteX3" fmla="*/ 333986 w 529672"/>
                      <a:gd name="connsiteY3" fmla="*/ 364496 h 765175"/>
                      <a:gd name="connsiteX4" fmla="*/ 376639 w 529672"/>
                      <a:gd name="connsiteY4" fmla="*/ 191592 h 765175"/>
                      <a:gd name="connsiteX5" fmla="*/ 231903 w 529672"/>
                      <a:gd name="connsiteY5" fmla="*/ 0 h 765175"/>
                      <a:gd name="connsiteX6" fmla="*/ 277652 w 529672"/>
                      <a:gd name="connsiteY6" fmla="*/ 91977 h 765175"/>
                      <a:gd name="connsiteX7" fmla="*/ 148200 w 529672"/>
                      <a:gd name="connsiteY7" fmla="*/ 364087 h 765175"/>
                      <a:gd name="connsiteX8" fmla="*/ 132916 w 529672"/>
                      <a:gd name="connsiteY8" fmla="*/ 272110 h 765175"/>
                      <a:gd name="connsiteX9" fmla="*/ 39674 w 529672"/>
                      <a:gd name="connsiteY9" fmla="*/ 197373 h 765175"/>
                      <a:gd name="connsiteX10" fmla="*/ 33929 w 529672"/>
                      <a:gd name="connsiteY10" fmla="*/ 414152 h 765175"/>
                      <a:gd name="connsiteX11" fmla="*/ 5 w 529672"/>
                      <a:gd name="connsiteY11" fmla="*/ 551451 h 765175"/>
                      <a:gd name="connsiteX12" fmla="*/ 245238 w 529672"/>
                      <a:gd name="connsiteY12" fmla="*/ 764613 h 765175"/>
                      <a:gd name="connsiteX13" fmla="*/ 521375 w 529672"/>
                      <a:gd name="connsiteY13" fmla="*/ 578802 h 765175"/>
                      <a:gd name="connsiteX14" fmla="*/ 508843 w 529672"/>
                      <a:gd name="connsiteY14" fmla="*/ 430225 h 765175"/>
                      <a:gd name="connsiteX15" fmla="*/ 450854 w 529672"/>
                      <a:gd name="connsiteY15" fmla="*/ 200966 h 765175"/>
                      <a:gd name="connsiteX0" fmla="*/ 450854 w 529672"/>
                      <a:gd name="connsiteY0" fmla="*/ 116518 h 680727"/>
                      <a:gd name="connsiteX1" fmla="*/ 427588 w 529672"/>
                      <a:gd name="connsiteY1" fmla="*/ 288905 h 680727"/>
                      <a:gd name="connsiteX2" fmla="*/ 384332 w 529672"/>
                      <a:gd name="connsiteY2" fmla="*/ 375538 h 680727"/>
                      <a:gd name="connsiteX3" fmla="*/ 333986 w 529672"/>
                      <a:gd name="connsiteY3" fmla="*/ 280048 h 680727"/>
                      <a:gd name="connsiteX4" fmla="*/ 376639 w 529672"/>
                      <a:gd name="connsiteY4" fmla="*/ 107144 h 680727"/>
                      <a:gd name="connsiteX5" fmla="*/ 221576 w 529672"/>
                      <a:gd name="connsiteY5" fmla="*/ 40276 h 680727"/>
                      <a:gd name="connsiteX6" fmla="*/ 277652 w 529672"/>
                      <a:gd name="connsiteY6" fmla="*/ 7529 h 680727"/>
                      <a:gd name="connsiteX7" fmla="*/ 148200 w 529672"/>
                      <a:gd name="connsiteY7" fmla="*/ 279639 h 680727"/>
                      <a:gd name="connsiteX8" fmla="*/ 132916 w 529672"/>
                      <a:gd name="connsiteY8" fmla="*/ 187662 h 680727"/>
                      <a:gd name="connsiteX9" fmla="*/ 39674 w 529672"/>
                      <a:gd name="connsiteY9" fmla="*/ 112925 h 680727"/>
                      <a:gd name="connsiteX10" fmla="*/ 33929 w 529672"/>
                      <a:gd name="connsiteY10" fmla="*/ 329704 h 680727"/>
                      <a:gd name="connsiteX11" fmla="*/ 5 w 529672"/>
                      <a:gd name="connsiteY11" fmla="*/ 467003 h 680727"/>
                      <a:gd name="connsiteX12" fmla="*/ 245238 w 529672"/>
                      <a:gd name="connsiteY12" fmla="*/ 680165 h 680727"/>
                      <a:gd name="connsiteX13" fmla="*/ 521375 w 529672"/>
                      <a:gd name="connsiteY13" fmla="*/ 494354 h 680727"/>
                      <a:gd name="connsiteX14" fmla="*/ 508843 w 529672"/>
                      <a:gd name="connsiteY14" fmla="*/ 345777 h 680727"/>
                      <a:gd name="connsiteX15" fmla="*/ 450854 w 529672"/>
                      <a:gd name="connsiteY15" fmla="*/ 116518 h 680727"/>
                      <a:gd name="connsiteX0" fmla="*/ 450854 w 529672"/>
                      <a:gd name="connsiteY0" fmla="*/ 205193 h 769402"/>
                      <a:gd name="connsiteX1" fmla="*/ 427588 w 529672"/>
                      <a:gd name="connsiteY1" fmla="*/ 377580 h 769402"/>
                      <a:gd name="connsiteX2" fmla="*/ 384332 w 529672"/>
                      <a:gd name="connsiteY2" fmla="*/ 464213 h 769402"/>
                      <a:gd name="connsiteX3" fmla="*/ 333986 w 529672"/>
                      <a:gd name="connsiteY3" fmla="*/ 368723 h 769402"/>
                      <a:gd name="connsiteX4" fmla="*/ 376639 w 529672"/>
                      <a:gd name="connsiteY4" fmla="*/ 195819 h 769402"/>
                      <a:gd name="connsiteX5" fmla="*/ 281473 w 529672"/>
                      <a:gd name="connsiteY5" fmla="*/ 0 h 769402"/>
                      <a:gd name="connsiteX6" fmla="*/ 277652 w 529672"/>
                      <a:gd name="connsiteY6" fmla="*/ 96204 h 769402"/>
                      <a:gd name="connsiteX7" fmla="*/ 148200 w 529672"/>
                      <a:gd name="connsiteY7" fmla="*/ 368314 h 769402"/>
                      <a:gd name="connsiteX8" fmla="*/ 132916 w 529672"/>
                      <a:gd name="connsiteY8" fmla="*/ 276337 h 769402"/>
                      <a:gd name="connsiteX9" fmla="*/ 39674 w 529672"/>
                      <a:gd name="connsiteY9" fmla="*/ 201600 h 769402"/>
                      <a:gd name="connsiteX10" fmla="*/ 33929 w 529672"/>
                      <a:gd name="connsiteY10" fmla="*/ 418379 h 769402"/>
                      <a:gd name="connsiteX11" fmla="*/ 5 w 529672"/>
                      <a:gd name="connsiteY11" fmla="*/ 555678 h 769402"/>
                      <a:gd name="connsiteX12" fmla="*/ 245238 w 529672"/>
                      <a:gd name="connsiteY12" fmla="*/ 768840 h 769402"/>
                      <a:gd name="connsiteX13" fmla="*/ 521375 w 529672"/>
                      <a:gd name="connsiteY13" fmla="*/ 583029 h 769402"/>
                      <a:gd name="connsiteX14" fmla="*/ 508843 w 529672"/>
                      <a:gd name="connsiteY14" fmla="*/ 434452 h 769402"/>
                      <a:gd name="connsiteX15" fmla="*/ 450854 w 529672"/>
                      <a:gd name="connsiteY15" fmla="*/ 205193 h 769402"/>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206169 h 770378"/>
                      <a:gd name="connsiteX1" fmla="*/ 427588 w 529672"/>
                      <a:gd name="connsiteY1" fmla="*/ 378556 h 770378"/>
                      <a:gd name="connsiteX2" fmla="*/ 384332 w 529672"/>
                      <a:gd name="connsiteY2" fmla="*/ 465189 h 770378"/>
                      <a:gd name="connsiteX3" fmla="*/ 333986 w 529672"/>
                      <a:gd name="connsiteY3" fmla="*/ 369699 h 770378"/>
                      <a:gd name="connsiteX4" fmla="*/ 376639 w 529672"/>
                      <a:gd name="connsiteY4" fmla="*/ 196795 h 770378"/>
                      <a:gd name="connsiteX5" fmla="*/ 281473 w 529672"/>
                      <a:gd name="connsiteY5" fmla="*/ 976 h 770378"/>
                      <a:gd name="connsiteX6" fmla="*/ 209494 w 529672"/>
                      <a:gd name="connsiteY6" fmla="*/ 283207 h 770378"/>
                      <a:gd name="connsiteX7" fmla="*/ 148200 w 529672"/>
                      <a:gd name="connsiteY7" fmla="*/ 369290 h 770378"/>
                      <a:gd name="connsiteX8" fmla="*/ 132916 w 529672"/>
                      <a:gd name="connsiteY8" fmla="*/ 277313 h 770378"/>
                      <a:gd name="connsiteX9" fmla="*/ 39674 w 529672"/>
                      <a:gd name="connsiteY9" fmla="*/ 202576 h 770378"/>
                      <a:gd name="connsiteX10" fmla="*/ 33929 w 529672"/>
                      <a:gd name="connsiteY10" fmla="*/ 419355 h 770378"/>
                      <a:gd name="connsiteX11" fmla="*/ 5 w 529672"/>
                      <a:gd name="connsiteY11" fmla="*/ 556654 h 770378"/>
                      <a:gd name="connsiteX12" fmla="*/ 245238 w 529672"/>
                      <a:gd name="connsiteY12" fmla="*/ 769816 h 770378"/>
                      <a:gd name="connsiteX13" fmla="*/ 521375 w 529672"/>
                      <a:gd name="connsiteY13" fmla="*/ 584005 h 770378"/>
                      <a:gd name="connsiteX14" fmla="*/ 508843 w 529672"/>
                      <a:gd name="connsiteY14" fmla="*/ 435428 h 770378"/>
                      <a:gd name="connsiteX15" fmla="*/ 450854 w 529672"/>
                      <a:gd name="connsiteY15" fmla="*/ 206169 h 770378"/>
                      <a:gd name="connsiteX0" fmla="*/ 450854 w 529672"/>
                      <a:gd name="connsiteY0" fmla="*/ 107853 h 672062"/>
                      <a:gd name="connsiteX1" fmla="*/ 427588 w 529672"/>
                      <a:gd name="connsiteY1" fmla="*/ 280240 h 672062"/>
                      <a:gd name="connsiteX2" fmla="*/ 384332 w 529672"/>
                      <a:gd name="connsiteY2" fmla="*/ 366873 h 672062"/>
                      <a:gd name="connsiteX3" fmla="*/ 333986 w 529672"/>
                      <a:gd name="connsiteY3" fmla="*/ 271383 h 672062"/>
                      <a:gd name="connsiteX4" fmla="*/ 376639 w 529672"/>
                      <a:gd name="connsiteY4" fmla="*/ 98479 h 672062"/>
                      <a:gd name="connsiteX5" fmla="*/ 227772 w 529672"/>
                      <a:gd name="connsiteY5" fmla="*/ 2016 h 672062"/>
                      <a:gd name="connsiteX6" fmla="*/ 209494 w 529672"/>
                      <a:gd name="connsiteY6" fmla="*/ 184891 h 672062"/>
                      <a:gd name="connsiteX7" fmla="*/ 148200 w 529672"/>
                      <a:gd name="connsiteY7" fmla="*/ 270974 h 672062"/>
                      <a:gd name="connsiteX8" fmla="*/ 132916 w 529672"/>
                      <a:gd name="connsiteY8" fmla="*/ 178997 h 672062"/>
                      <a:gd name="connsiteX9" fmla="*/ 39674 w 529672"/>
                      <a:gd name="connsiteY9" fmla="*/ 104260 h 672062"/>
                      <a:gd name="connsiteX10" fmla="*/ 33929 w 529672"/>
                      <a:gd name="connsiteY10" fmla="*/ 321039 h 672062"/>
                      <a:gd name="connsiteX11" fmla="*/ 5 w 529672"/>
                      <a:gd name="connsiteY11" fmla="*/ 458338 h 672062"/>
                      <a:gd name="connsiteX12" fmla="*/ 245238 w 529672"/>
                      <a:gd name="connsiteY12" fmla="*/ 671500 h 672062"/>
                      <a:gd name="connsiteX13" fmla="*/ 521375 w 529672"/>
                      <a:gd name="connsiteY13" fmla="*/ 485689 h 672062"/>
                      <a:gd name="connsiteX14" fmla="*/ 508843 w 529672"/>
                      <a:gd name="connsiteY14" fmla="*/ 337112 h 672062"/>
                      <a:gd name="connsiteX15" fmla="*/ 450854 w 529672"/>
                      <a:gd name="connsiteY15" fmla="*/ 107853 h 672062"/>
                      <a:gd name="connsiteX0" fmla="*/ 450854 w 529672"/>
                      <a:gd name="connsiteY0" fmla="*/ 105854 h 670063"/>
                      <a:gd name="connsiteX1" fmla="*/ 427588 w 529672"/>
                      <a:gd name="connsiteY1" fmla="*/ 278241 h 670063"/>
                      <a:gd name="connsiteX2" fmla="*/ 384332 w 529672"/>
                      <a:gd name="connsiteY2" fmla="*/ 364874 h 670063"/>
                      <a:gd name="connsiteX3" fmla="*/ 333986 w 529672"/>
                      <a:gd name="connsiteY3" fmla="*/ 269384 h 670063"/>
                      <a:gd name="connsiteX4" fmla="*/ 327069 w 529672"/>
                      <a:gd name="connsiteY4" fmla="*/ 172583 h 670063"/>
                      <a:gd name="connsiteX5" fmla="*/ 227772 w 529672"/>
                      <a:gd name="connsiteY5" fmla="*/ 17 h 670063"/>
                      <a:gd name="connsiteX6" fmla="*/ 209494 w 529672"/>
                      <a:gd name="connsiteY6" fmla="*/ 182892 h 670063"/>
                      <a:gd name="connsiteX7" fmla="*/ 148200 w 529672"/>
                      <a:gd name="connsiteY7" fmla="*/ 268975 h 670063"/>
                      <a:gd name="connsiteX8" fmla="*/ 132916 w 529672"/>
                      <a:gd name="connsiteY8" fmla="*/ 176998 h 670063"/>
                      <a:gd name="connsiteX9" fmla="*/ 39674 w 529672"/>
                      <a:gd name="connsiteY9" fmla="*/ 102261 h 670063"/>
                      <a:gd name="connsiteX10" fmla="*/ 33929 w 529672"/>
                      <a:gd name="connsiteY10" fmla="*/ 319040 h 670063"/>
                      <a:gd name="connsiteX11" fmla="*/ 5 w 529672"/>
                      <a:gd name="connsiteY11" fmla="*/ 456339 h 670063"/>
                      <a:gd name="connsiteX12" fmla="*/ 245238 w 529672"/>
                      <a:gd name="connsiteY12" fmla="*/ 669501 h 670063"/>
                      <a:gd name="connsiteX13" fmla="*/ 521375 w 529672"/>
                      <a:gd name="connsiteY13" fmla="*/ 483690 h 670063"/>
                      <a:gd name="connsiteX14" fmla="*/ 508843 w 529672"/>
                      <a:gd name="connsiteY14" fmla="*/ 335113 h 670063"/>
                      <a:gd name="connsiteX15" fmla="*/ 450854 w 529672"/>
                      <a:gd name="connsiteY15" fmla="*/ 105854 h 670063"/>
                      <a:gd name="connsiteX0" fmla="*/ 450854 w 529672"/>
                      <a:gd name="connsiteY0" fmla="*/ 105862 h 670071"/>
                      <a:gd name="connsiteX1" fmla="*/ 427588 w 529672"/>
                      <a:gd name="connsiteY1" fmla="*/ 278249 h 670071"/>
                      <a:gd name="connsiteX2" fmla="*/ 384332 w 529672"/>
                      <a:gd name="connsiteY2" fmla="*/ 364882 h 670071"/>
                      <a:gd name="connsiteX3" fmla="*/ 333986 w 529672"/>
                      <a:gd name="connsiteY3" fmla="*/ 269392 h 670071"/>
                      <a:gd name="connsiteX4" fmla="*/ 327069 w 529672"/>
                      <a:gd name="connsiteY4" fmla="*/ 172591 h 670071"/>
                      <a:gd name="connsiteX5" fmla="*/ 227772 w 529672"/>
                      <a:gd name="connsiteY5" fmla="*/ 25 h 670071"/>
                      <a:gd name="connsiteX6" fmla="*/ 209494 w 529672"/>
                      <a:gd name="connsiteY6" fmla="*/ 182900 h 670071"/>
                      <a:gd name="connsiteX7" fmla="*/ 148200 w 529672"/>
                      <a:gd name="connsiteY7" fmla="*/ 268983 h 670071"/>
                      <a:gd name="connsiteX8" fmla="*/ 132916 w 529672"/>
                      <a:gd name="connsiteY8" fmla="*/ 177006 h 670071"/>
                      <a:gd name="connsiteX9" fmla="*/ 39674 w 529672"/>
                      <a:gd name="connsiteY9" fmla="*/ 102269 h 670071"/>
                      <a:gd name="connsiteX10" fmla="*/ 33929 w 529672"/>
                      <a:gd name="connsiteY10" fmla="*/ 319048 h 670071"/>
                      <a:gd name="connsiteX11" fmla="*/ 5 w 529672"/>
                      <a:gd name="connsiteY11" fmla="*/ 456347 h 670071"/>
                      <a:gd name="connsiteX12" fmla="*/ 245238 w 529672"/>
                      <a:gd name="connsiteY12" fmla="*/ 669509 h 670071"/>
                      <a:gd name="connsiteX13" fmla="*/ 521375 w 529672"/>
                      <a:gd name="connsiteY13" fmla="*/ 483698 h 670071"/>
                      <a:gd name="connsiteX14" fmla="*/ 508843 w 529672"/>
                      <a:gd name="connsiteY14" fmla="*/ 335121 h 670071"/>
                      <a:gd name="connsiteX15" fmla="*/ 450854 w 529672"/>
                      <a:gd name="connsiteY15" fmla="*/ 105862 h 670071"/>
                      <a:gd name="connsiteX0" fmla="*/ 450854 w 529672"/>
                      <a:gd name="connsiteY0" fmla="*/ 72036 h 636245"/>
                      <a:gd name="connsiteX1" fmla="*/ 427588 w 529672"/>
                      <a:gd name="connsiteY1" fmla="*/ 244423 h 636245"/>
                      <a:gd name="connsiteX2" fmla="*/ 384332 w 529672"/>
                      <a:gd name="connsiteY2" fmla="*/ 331056 h 636245"/>
                      <a:gd name="connsiteX3" fmla="*/ 333986 w 529672"/>
                      <a:gd name="connsiteY3" fmla="*/ 235566 h 636245"/>
                      <a:gd name="connsiteX4" fmla="*/ 327069 w 529672"/>
                      <a:gd name="connsiteY4" fmla="*/ 138765 h 636245"/>
                      <a:gd name="connsiteX5" fmla="*/ 190595 w 529672"/>
                      <a:gd name="connsiteY5" fmla="*/ 22 h 636245"/>
                      <a:gd name="connsiteX6" fmla="*/ 209494 w 529672"/>
                      <a:gd name="connsiteY6" fmla="*/ 149074 h 636245"/>
                      <a:gd name="connsiteX7" fmla="*/ 148200 w 529672"/>
                      <a:gd name="connsiteY7" fmla="*/ 235157 h 636245"/>
                      <a:gd name="connsiteX8" fmla="*/ 132916 w 529672"/>
                      <a:gd name="connsiteY8" fmla="*/ 143180 h 636245"/>
                      <a:gd name="connsiteX9" fmla="*/ 39674 w 529672"/>
                      <a:gd name="connsiteY9" fmla="*/ 68443 h 636245"/>
                      <a:gd name="connsiteX10" fmla="*/ 33929 w 529672"/>
                      <a:gd name="connsiteY10" fmla="*/ 285222 h 636245"/>
                      <a:gd name="connsiteX11" fmla="*/ 5 w 529672"/>
                      <a:gd name="connsiteY11" fmla="*/ 422521 h 636245"/>
                      <a:gd name="connsiteX12" fmla="*/ 245238 w 529672"/>
                      <a:gd name="connsiteY12" fmla="*/ 635683 h 636245"/>
                      <a:gd name="connsiteX13" fmla="*/ 521375 w 529672"/>
                      <a:gd name="connsiteY13" fmla="*/ 449872 h 636245"/>
                      <a:gd name="connsiteX14" fmla="*/ 508843 w 529672"/>
                      <a:gd name="connsiteY14" fmla="*/ 301295 h 636245"/>
                      <a:gd name="connsiteX15" fmla="*/ 450854 w 529672"/>
                      <a:gd name="connsiteY15" fmla="*/ 72036 h 636245"/>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8200 w 529672"/>
                      <a:gd name="connsiteY7" fmla="*/ 235259 h 636347"/>
                      <a:gd name="connsiteX8" fmla="*/ 132916 w 529672"/>
                      <a:gd name="connsiteY8" fmla="*/ 143282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32916 w 529672"/>
                      <a:gd name="connsiteY8" fmla="*/ 143282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39674 w 529672"/>
                      <a:gd name="connsiteY9" fmla="*/ 6854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1740 w 529672"/>
                      <a:gd name="connsiteY9" fmla="*/ 18058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7936 w 529672"/>
                      <a:gd name="connsiteY9" fmla="*/ 17001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38 h 636347"/>
                      <a:gd name="connsiteX1" fmla="*/ 427588 w 529672"/>
                      <a:gd name="connsiteY1" fmla="*/ 244525 h 636347"/>
                      <a:gd name="connsiteX2" fmla="*/ 384332 w 529672"/>
                      <a:gd name="connsiteY2" fmla="*/ 331158 h 636347"/>
                      <a:gd name="connsiteX3" fmla="*/ 333986 w 529672"/>
                      <a:gd name="connsiteY3" fmla="*/ 235668 h 636347"/>
                      <a:gd name="connsiteX4" fmla="*/ 327069 w 529672"/>
                      <a:gd name="connsiteY4" fmla="*/ 138867 h 636347"/>
                      <a:gd name="connsiteX5" fmla="*/ 190595 w 529672"/>
                      <a:gd name="connsiteY5" fmla="*/ 124 h 636347"/>
                      <a:gd name="connsiteX6" fmla="*/ 209494 w 529672"/>
                      <a:gd name="connsiteY6" fmla="*/ 149176 h 636347"/>
                      <a:gd name="connsiteX7" fmla="*/ 144069 w 529672"/>
                      <a:gd name="connsiteY7" fmla="*/ 338841 h 636347"/>
                      <a:gd name="connsiteX8" fmla="*/ 108131 w 529672"/>
                      <a:gd name="connsiteY8" fmla="*/ 227840 h 636347"/>
                      <a:gd name="connsiteX9" fmla="*/ 47936 w 529672"/>
                      <a:gd name="connsiteY9" fmla="*/ 170015 h 636347"/>
                      <a:gd name="connsiteX10" fmla="*/ 33929 w 529672"/>
                      <a:gd name="connsiteY10" fmla="*/ 285324 h 636347"/>
                      <a:gd name="connsiteX11" fmla="*/ 5 w 529672"/>
                      <a:gd name="connsiteY11" fmla="*/ 422623 h 636347"/>
                      <a:gd name="connsiteX12" fmla="*/ 245238 w 529672"/>
                      <a:gd name="connsiteY12" fmla="*/ 635785 h 636347"/>
                      <a:gd name="connsiteX13" fmla="*/ 521375 w 529672"/>
                      <a:gd name="connsiteY13" fmla="*/ 449974 h 636347"/>
                      <a:gd name="connsiteX14" fmla="*/ 508843 w 529672"/>
                      <a:gd name="connsiteY14" fmla="*/ 301397 h 636347"/>
                      <a:gd name="connsiteX15" fmla="*/ 450854 w 529672"/>
                      <a:gd name="connsiteY15" fmla="*/ 72138 h 636347"/>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2186 h 636395"/>
                      <a:gd name="connsiteX1" fmla="*/ 427588 w 529672"/>
                      <a:gd name="connsiteY1" fmla="*/ 244573 h 636395"/>
                      <a:gd name="connsiteX2" fmla="*/ 384332 w 529672"/>
                      <a:gd name="connsiteY2" fmla="*/ 331206 h 636395"/>
                      <a:gd name="connsiteX3" fmla="*/ 333986 w 529672"/>
                      <a:gd name="connsiteY3" fmla="*/ 235716 h 636395"/>
                      <a:gd name="connsiteX4" fmla="*/ 327069 w 529672"/>
                      <a:gd name="connsiteY4" fmla="*/ 138915 h 636395"/>
                      <a:gd name="connsiteX5" fmla="*/ 190595 w 529672"/>
                      <a:gd name="connsiteY5" fmla="*/ 172 h 636395"/>
                      <a:gd name="connsiteX6" fmla="*/ 221886 w 529672"/>
                      <a:gd name="connsiteY6" fmla="*/ 151338 h 636395"/>
                      <a:gd name="connsiteX7" fmla="*/ 144069 w 529672"/>
                      <a:gd name="connsiteY7" fmla="*/ 338889 h 636395"/>
                      <a:gd name="connsiteX8" fmla="*/ 108131 w 529672"/>
                      <a:gd name="connsiteY8" fmla="*/ 227888 h 636395"/>
                      <a:gd name="connsiteX9" fmla="*/ 47936 w 529672"/>
                      <a:gd name="connsiteY9" fmla="*/ 170063 h 636395"/>
                      <a:gd name="connsiteX10" fmla="*/ 33929 w 529672"/>
                      <a:gd name="connsiteY10" fmla="*/ 285372 h 636395"/>
                      <a:gd name="connsiteX11" fmla="*/ 5 w 529672"/>
                      <a:gd name="connsiteY11" fmla="*/ 422671 h 636395"/>
                      <a:gd name="connsiteX12" fmla="*/ 245238 w 529672"/>
                      <a:gd name="connsiteY12" fmla="*/ 635833 h 636395"/>
                      <a:gd name="connsiteX13" fmla="*/ 521375 w 529672"/>
                      <a:gd name="connsiteY13" fmla="*/ 450022 h 636395"/>
                      <a:gd name="connsiteX14" fmla="*/ 508843 w 529672"/>
                      <a:gd name="connsiteY14" fmla="*/ 301445 h 636395"/>
                      <a:gd name="connsiteX15" fmla="*/ 450854 w 529672"/>
                      <a:gd name="connsiteY15" fmla="*/ 72186 h 636395"/>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50854 w 529672"/>
                      <a:gd name="connsiteY0" fmla="*/ 73633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50854 w 529672"/>
                      <a:gd name="connsiteY15" fmla="*/ 73633 h 637842"/>
                      <a:gd name="connsiteX0" fmla="*/ 415743 w 529672"/>
                      <a:gd name="connsiteY0" fmla="*/ 113798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15743 w 529672"/>
                      <a:gd name="connsiteY15" fmla="*/ 113798 h 637842"/>
                      <a:gd name="connsiteX0" fmla="*/ 403350 w 529672"/>
                      <a:gd name="connsiteY0" fmla="*/ 113798 h 637842"/>
                      <a:gd name="connsiteX1" fmla="*/ 427588 w 529672"/>
                      <a:gd name="connsiteY1" fmla="*/ 246020 h 637842"/>
                      <a:gd name="connsiteX2" fmla="*/ 384332 w 529672"/>
                      <a:gd name="connsiteY2" fmla="*/ 332653 h 637842"/>
                      <a:gd name="connsiteX3" fmla="*/ 333986 w 529672"/>
                      <a:gd name="connsiteY3" fmla="*/ 237163 h 637842"/>
                      <a:gd name="connsiteX4" fmla="*/ 327069 w 529672"/>
                      <a:gd name="connsiteY4" fmla="*/ 140362 h 637842"/>
                      <a:gd name="connsiteX5" fmla="*/ 190595 w 529672"/>
                      <a:gd name="connsiteY5" fmla="*/ 1619 h 637842"/>
                      <a:gd name="connsiteX6" fmla="*/ 203297 w 529672"/>
                      <a:gd name="connsiteY6" fmla="*/ 190837 h 637842"/>
                      <a:gd name="connsiteX7" fmla="*/ 144069 w 529672"/>
                      <a:gd name="connsiteY7" fmla="*/ 340336 h 637842"/>
                      <a:gd name="connsiteX8" fmla="*/ 108131 w 529672"/>
                      <a:gd name="connsiteY8" fmla="*/ 229335 h 637842"/>
                      <a:gd name="connsiteX9" fmla="*/ 47936 w 529672"/>
                      <a:gd name="connsiteY9" fmla="*/ 171510 h 637842"/>
                      <a:gd name="connsiteX10" fmla="*/ 33929 w 529672"/>
                      <a:gd name="connsiteY10" fmla="*/ 286819 h 637842"/>
                      <a:gd name="connsiteX11" fmla="*/ 5 w 529672"/>
                      <a:gd name="connsiteY11" fmla="*/ 424118 h 637842"/>
                      <a:gd name="connsiteX12" fmla="*/ 245238 w 529672"/>
                      <a:gd name="connsiteY12" fmla="*/ 637280 h 637842"/>
                      <a:gd name="connsiteX13" fmla="*/ 521375 w 529672"/>
                      <a:gd name="connsiteY13" fmla="*/ 451469 h 637842"/>
                      <a:gd name="connsiteX14" fmla="*/ 508843 w 529672"/>
                      <a:gd name="connsiteY14" fmla="*/ 302892 h 637842"/>
                      <a:gd name="connsiteX15" fmla="*/ 403350 w 529672"/>
                      <a:gd name="connsiteY15" fmla="*/ 113798 h 637842"/>
                      <a:gd name="connsiteX0" fmla="*/ 403350 w 529672"/>
                      <a:gd name="connsiteY0" fmla="*/ 112474 h 636518"/>
                      <a:gd name="connsiteX1" fmla="*/ 427588 w 529672"/>
                      <a:gd name="connsiteY1" fmla="*/ 244696 h 636518"/>
                      <a:gd name="connsiteX2" fmla="*/ 384332 w 529672"/>
                      <a:gd name="connsiteY2" fmla="*/ 331329 h 636518"/>
                      <a:gd name="connsiteX3" fmla="*/ 333986 w 529672"/>
                      <a:gd name="connsiteY3" fmla="*/ 235839 h 636518"/>
                      <a:gd name="connsiteX4" fmla="*/ 190595 w 529672"/>
                      <a:gd name="connsiteY4" fmla="*/ 295 h 636518"/>
                      <a:gd name="connsiteX5" fmla="*/ 203297 w 529672"/>
                      <a:gd name="connsiteY5" fmla="*/ 189513 h 636518"/>
                      <a:gd name="connsiteX6" fmla="*/ 144069 w 529672"/>
                      <a:gd name="connsiteY6" fmla="*/ 339012 h 636518"/>
                      <a:gd name="connsiteX7" fmla="*/ 108131 w 529672"/>
                      <a:gd name="connsiteY7" fmla="*/ 228011 h 636518"/>
                      <a:gd name="connsiteX8" fmla="*/ 47936 w 529672"/>
                      <a:gd name="connsiteY8" fmla="*/ 170186 h 636518"/>
                      <a:gd name="connsiteX9" fmla="*/ 33929 w 529672"/>
                      <a:gd name="connsiteY9" fmla="*/ 285495 h 636518"/>
                      <a:gd name="connsiteX10" fmla="*/ 5 w 529672"/>
                      <a:gd name="connsiteY10" fmla="*/ 422794 h 636518"/>
                      <a:gd name="connsiteX11" fmla="*/ 245238 w 529672"/>
                      <a:gd name="connsiteY11" fmla="*/ 635956 h 636518"/>
                      <a:gd name="connsiteX12" fmla="*/ 521375 w 529672"/>
                      <a:gd name="connsiteY12" fmla="*/ 450145 h 636518"/>
                      <a:gd name="connsiteX13" fmla="*/ 508843 w 529672"/>
                      <a:gd name="connsiteY13" fmla="*/ 301568 h 636518"/>
                      <a:gd name="connsiteX14" fmla="*/ 403350 w 529672"/>
                      <a:gd name="connsiteY14" fmla="*/ 112474 h 636518"/>
                      <a:gd name="connsiteX0" fmla="*/ 403350 w 529672"/>
                      <a:gd name="connsiteY0" fmla="*/ 112844 h 636888"/>
                      <a:gd name="connsiteX1" fmla="*/ 427588 w 529672"/>
                      <a:gd name="connsiteY1" fmla="*/ 245066 h 636888"/>
                      <a:gd name="connsiteX2" fmla="*/ 384332 w 529672"/>
                      <a:gd name="connsiteY2" fmla="*/ 331699 h 636888"/>
                      <a:gd name="connsiteX3" fmla="*/ 321593 w 529672"/>
                      <a:gd name="connsiteY3" fmla="*/ 134739 h 636888"/>
                      <a:gd name="connsiteX4" fmla="*/ 190595 w 529672"/>
                      <a:gd name="connsiteY4" fmla="*/ 665 h 636888"/>
                      <a:gd name="connsiteX5" fmla="*/ 203297 w 529672"/>
                      <a:gd name="connsiteY5" fmla="*/ 189883 h 636888"/>
                      <a:gd name="connsiteX6" fmla="*/ 144069 w 529672"/>
                      <a:gd name="connsiteY6" fmla="*/ 339382 h 636888"/>
                      <a:gd name="connsiteX7" fmla="*/ 108131 w 529672"/>
                      <a:gd name="connsiteY7" fmla="*/ 228381 h 636888"/>
                      <a:gd name="connsiteX8" fmla="*/ 47936 w 529672"/>
                      <a:gd name="connsiteY8" fmla="*/ 170556 h 636888"/>
                      <a:gd name="connsiteX9" fmla="*/ 33929 w 529672"/>
                      <a:gd name="connsiteY9" fmla="*/ 285865 h 636888"/>
                      <a:gd name="connsiteX10" fmla="*/ 5 w 529672"/>
                      <a:gd name="connsiteY10" fmla="*/ 423164 h 636888"/>
                      <a:gd name="connsiteX11" fmla="*/ 245238 w 529672"/>
                      <a:gd name="connsiteY11" fmla="*/ 636326 h 636888"/>
                      <a:gd name="connsiteX12" fmla="*/ 521375 w 529672"/>
                      <a:gd name="connsiteY12" fmla="*/ 450515 h 636888"/>
                      <a:gd name="connsiteX13" fmla="*/ 508843 w 529672"/>
                      <a:gd name="connsiteY13" fmla="*/ 301938 h 636888"/>
                      <a:gd name="connsiteX14" fmla="*/ 403350 w 529672"/>
                      <a:gd name="connsiteY14" fmla="*/ 112844 h 636888"/>
                      <a:gd name="connsiteX0" fmla="*/ 403350 w 529672"/>
                      <a:gd name="connsiteY0" fmla="*/ 112844 h 636888"/>
                      <a:gd name="connsiteX1" fmla="*/ 427588 w 529672"/>
                      <a:gd name="connsiteY1" fmla="*/ 245066 h 636888"/>
                      <a:gd name="connsiteX2" fmla="*/ 384332 w 529672"/>
                      <a:gd name="connsiteY2" fmla="*/ 331699 h 636888"/>
                      <a:gd name="connsiteX3" fmla="*/ 321593 w 529672"/>
                      <a:gd name="connsiteY3" fmla="*/ 134739 h 636888"/>
                      <a:gd name="connsiteX4" fmla="*/ 190595 w 529672"/>
                      <a:gd name="connsiteY4" fmla="*/ 665 h 636888"/>
                      <a:gd name="connsiteX5" fmla="*/ 203297 w 529672"/>
                      <a:gd name="connsiteY5" fmla="*/ 189883 h 636888"/>
                      <a:gd name="connsiteX6" fmla="*/ 144069 w 529672"/>
                      <a:gd name="connsiteY6" fmla="*/ 339382 h 636888"/>
                      <a:gd name="connsiteX7" fmla="*/ 108131 w 529672"/>
                      <a:gd name="connsiteY7" fmla="*/ 228381 h 636888"/>
                      <a:gd name="connsiteX8" fmla="*/ 47936 w 529672"/>
                      <a:gd name="connsiteY8" fmla="*/ 170556 h 636888"/>
                      <a:gd name="connsiteX9" fmla="*/ 33929 w 529672"/>
                      <a:gd name="connsiteY9" fmla="*/ 285865 h 636888"/>
                      <a:gd name="connsiteX10" fmla="*/ 5 w 529672"/>
                      <a:gd name="connsiteY10" fmla="*/ 423164 h 636888"/>
                      <a:gd name="connsiteX11" fmla="*/ 245238 w 529672"/>
                      <a:gd name="connsiteY11" fmla="*/ 636326 h 636888"/>
                      <a:gd name="connsiteX12" fmla="*/ 521375 w 529672"/>
                      <a:gd name="connsiteY12" fmla="*/ 450515 h 636888"/>
                      <a:gd name="connsiteX13" fmla="*/ 508843 w 529672"/>
                      <a:gd name="connsiteY13" fmla="*/ 301938 h 636888"/>
                      <a:gd name="connsiteX14" fmla="*/ 403350 w 529672"/>
                      <a:gd name="connsiteY14" fmla="*/ 112844 h 636888"/>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9672"/>
                      <a:gd name="connsiteY0" fmla="*/ 113128 h 637172"/>
                      <a:gd name="connsiteX1" fmla="*/ 427588 w 529672"/>
                      <a:gd name="connsiteY1" fmla="*/ 245350 h 637172"/>
                      <a:gd name="connsiteX2" fmla="*/ 384332 w 529672"/>
                      <a:gd name="connsiteY2" fmla="*/ 331983 h 637172"/>
                      <a:gd name="connsiteX3" fmla="*/ 321593 w 529672"/>
                      <a:gd name="connsiteY3" fmla="*/ 135023 h 637172"/>
                      <a:gd name="connsiteX4" fmla="*/ 190595 w 529672"/>
                      <a:gd name="connsiteY4" fmla="*/ 949 h 637172"/>
                      <a:gd name="connsiteX5" fmla="*/ 203297 w 529672"/>
                      <a:gd name="connsiteY5" fmla="*/ 190167 h 637172"/>
                      <a:gd name="connsiteX6" fmla="*/ 144069 w 529672"/>
                      <a:gd name="connsiteY6" fmla="*/ 339666 h 637172"/>
                      <a:gd name="connsiteX7" fmla="*/ 108131 w 529672"/>
                      <a:gd name="connsiteY7" fmla="*/ 228665 h 637172"/>
                      <a:gd name="connsiteX8" fmla="*/ 47936 w 529672"/>
                      <a:gd name="connsiteY8" fmla="*/ 170840 h 637172"/>
                      <a:gd name="connsiteX9" fmla="*/ 33929 w 529672"/>
                      <a:gd name="connsiteY9" fmla="*/ 286149 h 637172"/>
                      <a:gd name="connsiteX10" fmla="*/ 5 w 529672"/>
                      <a:gd name="connsiteY10" fmla="*/ 423448 h 637172"/>
                      <a:gd name="connsiteX11" fmla="*/ 245238 w 529672"/>
                      <a:gd name="connsiteY11" fmla="*/ 636610 h 637172"/>
                      <a:gd name="connsiteX12" fmla="*/ 521375 w 529672"/>
                      <a:gd name="connsiteY12" fmla="*/ 450799 h 637172"/>
                      <a:gd name="connsiteX13" fmla="*/ 508843 w 529672"/>
                      <a:gd name="connsiteY13" fmla="*/ 302222 h 637172"/>
                      <a:gd name="connsiteX14" fmla="*/ 403350 w 529672"/>
                      <a:gd name="connsiteY14" fmla="*/ 113128 h 637172"/>
                      <a:gd name="connsiteX0" fmla="*/ 403350 w 528649"/>
                      <a:gd name="connsiteY0" fmla="*/ 113128 h 637172"/>
                      <a:gd name="connsiteX1" fmla="*/ 427588 w 528649"/>
                      <a:gd name="connsiteY1" fmla="*/ 245350 h 637172"/>
                      <a:gd name="connsiteX2" fmla="*/ 384332 w 528649"/>
                      <a:gd name="connsiteY2" fmla="*/ 331983 h 637172"/>
                      <a:gd name="connsiteX3" fmla="*/ 321593 w 528649"/>
                      <a:gd name="connsiteY3" fmla="*/ 135023 h 637172"/>
                      <a:gd name="connsiteX4" fmla="*/ 190595 w 528649"/>
                      <a:gd name="connsiteY4" fmla="*/ 949 h 637172"/>
                      <a:gd name="connsiteX5" fmla="*/ 203297 w 528649"/>
                      <a:gd name="connsiteY5" fmla="*/ 190167 h 637172"/>
                      <a:gd name="connsiteX6" fmla="*/ 144069 w 528649"/>
                      <a:gd name="connsiteY6" fmla="*/ 339666 h 637172"/>
                      <a:gd name="connsiteX7" fmla="*/ 108131 w 528649"/>
                      <a:gd name="connsiteY7" fmla="*/ 228665 h 637172"/>
                      <a:gd name="connsiteX8" fmla="*/ 47936 w 528649"/>
                      <a:gd name="connsiteY8" fmla="*/ 170840 h 637172"/>
                      <a:gd name="connsiteX9" fmla="*/ 33929 w 528649"/>
                      <a:gd name="connsiteY9" fmla="*/ 286149 h 637172"/>
                      <a:gd name="connsiteX10" fmla="*/ 5 w 528649"/>
                      <a:gd name="connsiteY10" fmla="*/ 423448 h 637172"/>
                      <a:gd name="connsiteX11" fmla="*/ 245238 w 528649"/>
                      <a:gd name="connsiteY11" fmla="*/ 636610 h 637172"/>
                      <a:gd name="connsiteX12" fmla="*/ 521375 w 528649"/>
                      <a:gd name="connsiteY12" fmla="*/ 450799 h 637172"/>
                      <a:gd name="connsiteX13" fmla="*/ 508843 w 528649"/>
                      <a:gd name="connsiteY13" fmla="*/ 302222 h 637172"/>
                      <a:gd name="connsiteX14" fmla="*/ 403350 w 528649"/>
                      <a:gd name="connsiteY14" fmla="*/ 113128 h 637172"/>
                      <a:gd name="connsiteX0" fmla="*/ 403350 w 532323"/>
                      <a:gd name="connsiteY0" fmla="*/ 113128 h 637172"/>
                      <a:gd name="connsiteX1" fmla="*/ 427588 w 532323"/>
                      <a:gd name="connsiteY1" fmla="*/ 245350 h 637172"/>
                      <a:gd name="connsiteX2" fmla="*/ 384332 w 532323"/>
                      <a:gd name="connsiteY2" fmla="*/ 331983 h 637172"/>
                      <a:gd name="connsiteX3" fmla="*/ 321593 w 532323"/>
                      <a:gd name="connsiteY3" fmla="*/ 135023 h 637172"/>
                      <a:gd name="connsiteX4" fmla="*/ 190595 w 532323"/>
                      <a:gd name="connsiteY4" fmla="*/ 949 h 637172"/>
                      <a:gd name="connsiteX5" fmla="*/ 203297 w 532323"/>
                      <a:gd name="connsiteY5" fmla="*/ 190167 h 637172"/>
                      <a:gd name="connsiteX6" fmla="*/ 144069 w 532323"/>
                      <a:gd name="connsiteY6" fmla="*/ 339666 h 637172"/>
                      <a:gd name="connsiteX7" fmla="*/ 108131 w 532323"/>
                      <a:gd name="connsiteY7" fmla="*/ 228665 h 637172"/>
                      <a:gd name="connsiteX8" fmla="*/ 47936 w 532323"/>
                      <a:gd name="connsiteY8" fmla="*/ 170840 h 637172"/>
                      <a:gd name="connsiteX9" fmla="*/ 33929 w 532323"/>
                      <a:gd name="connsiteY9" fmla="*/ 286149 h 637172"/>
                      <a:gd name="connsiteX10" fmla="*/ 5 w 532323"/>
                      <a:gd name="connsiteY10" fmla="*/ 423448 h 637172"/>
                      <a:gd name="connsiteX11" fmla="*/ 245238 w 532323"/>
                      <a:gd name="connsiteY11" fmla="*/ 636610 h 637172"/>
                      <a:gd name="connsiteX12" fmla="*/ 521375 w 532323"/>
                      <a:gd name="connsiteY12" fmla="*/ 450799 h 637172"/>
                      <a:gd name="connsiteX13" fmla="*/ 519170 w 532323"/>
                      <a:gd name="connsiteY13" fmla="*/ 317020 h 637172"/>
                      <a:gd name="connsiteX14" fmla="*/ 403350 w 532323"/>
                      <a:gd name="connsiteY14" fmla="*/ 113128 h 637172"/>
                      <a:gd name="connsiteX0" fmla="*/ 448788 w 530733"/>
                      <a:gd name="connsiteY0" fmla="*/ 136382 h 637172"/>
                      <a:gd name="connsiteX1" fmla="*/ 427588 w 530733"/>
                      <a:gd name="connsiteY1" fmla="*/ 245350 h 637172"/>
                      <a:gd name="connsiteX2" fmla="*/ 384332 w 530733"/>
                      <a:gd name="connsiteY2" fmla="*/ 331983 h 637172"/>
                      <a:gd name="connsiteX3" fmla="*/ 321593 w 530733"/>
                      <a:gd name="connsiteY3" fmla="*/ 135023 h 637172"/>
                      <a:gd name="connsiteX4" fmla="*/ 190595 w 530733"/>
                      <a:gd name="connsiteY4" fmla="*/ 949 h 637172"/>
                      <a:gd name="connsiteX5" fmla="*/ 203297 w 530733"/>
                      <a:gd name="connsiteY5" fmla="*/ 190167 h 637172"/>
                      <a:gd name="connsiteX6" fmla="*/ 144069 w 530733"/>
                      <a:gd name="connsiteY6" fmla="*/ 339666 h 637172"/>
                      <a:gd name="connsiteX7" fmla="*/ 108131 w 530733"/>
                      <a:gd name="connsiteY7" fmla="*/ 228665 h 637172"/>
                      <a:gd name="connsiteX8" fmla="*/ 47936 w 530733"/>
                      <a:gd name="connsiteY8" fmla="*/ 170840 h 637172"/>
                      <a:gd name="connsiteX9" fmla="*/ 33929 w 530733"/>
                      <a:gd name="connsiteY9" fmla="*/ 286149 h 637172"/>
                      <a:gd name="connsiteX10" fmla="*/ 5 w 530733"/>
                      <a:gd name="connsiteY10" fmla="*/ 423448 h 637172"/>
                      <a:gd name="connsiteX11" fmla="*/ 245238 w 530733"/>
                      <a:gd name="connsiteY11" fmla="*/ 636610 h 637172"/>
                      <a:gd name="connsiteX12" fmla="*/ 521375 w 530733"/>
                      <a:gd name="connsiteY12" fmla="*/ 450799 h 637172"/>
                      <a:gd name="connsiteX13" fmla="*/ 519170 w 530733"/>
                      <a:gd name="connsiteY13" fmla="*/ 317020 h 637172"/>
                      <a:gd name="connsiteX14" fmla="*/ 448788 w 530733"/>
                      <a:gd name="connsiteY14" fmla="*/ 136382 h 637172"/>
                      <a:gd name="connsiteX0" fmla="*/ 448788 w 530733"/>
                      <a:gd name="connsiteY0" fmla="*/ 136028 h 636818"/>
                      <a:gd name="connsiteX1" fmla="*/ 427588 w 530733"/>
                      <a:gd name="connsiteY1" fmla="*/ 244996 h 636818"/>
                      <a:gd name="connsiteX2" fmla="*/ 374005 w 530733"/>
                      <a:gd name="connsiteY2" fmla="*/ 261868 h 636818"/>
                      <a:gd name="connsiteX3" fmla="*/ 321593 w 530733"/>
                      <a:gd name="connsiteY3" fmla="*/ 134669 h 636818"/>
                      <a:gd name="connsiteX4" fmla="*/ 190595 w 530733"/>
                      <a:gd name="connsiteY4" fmla="*/ 595 h 636818"/>
                      <a:gd name="connsiteX5" fmla="*/ 203297 w 530733"/>
                      <a:gd name="connsiteY5" fmla="*/ 189813 h 636818"/>
                      <a:gd name="connsiteX6" fmla="*/ 144069 w 530733"/>
                      <a:gd name="connsiteY6" fmla="*/ 339312 h 636818"/>
                      <a:gd name="connsiteX7" fmla="*/ 108131 w 530733"/>
                      <a:gd name="connsiteY7" fmla="*/ 228311 h 636818"/>
                      <a:gd name="connsiteX8" fmla="*/ 47936 w 530733"/>
                      <a:gd name="connsiteY8" fmla="*/ 170486 h 636818"/>
                      <a:gd name="connsiteX9" fmla="*/ 33929 w 530733"/>
                      <a:gd name="connsiteY9" fmla="*/ 285795 h 636818"/>
                      <a:gd name="connsiteX10" fmla="*/ 5 w 530733"/>
                      <a:gd name="connsiteY10" fmla="*/ 423094 h 636818"/>
                      <a:gd name="connsiteX11" fmla="*/ 245238 w 530733"/>
                      <a:gd name="connsiteY11" fmla="*/ 636256 h 636818"/>
                      <a:gd name="connsiteX12" fmla="*/ 521375 w 530733"/>
                      <a:gd name="connsiteY12" fmla="*/ 450445 h 636818"/>
                      <a:gd name="connsiteX13" fmla="*/ 519170 w 530733"/>
                      <a:gd name="connsiteY13" fmla="*/ 316666 h 636818"/>
                      <a:gd name="connsiteX14" fmla="*/ 448788 w 530733"/>
                      <a:gd name="connsiteY14" fmla="*/ 136028 h 636818"/>
                      <a:gd name="connsiteX0" fmla="*/ 448788 w 530733"/>
                      <a:gd name="connsiteY0" fmla="*/ 136954 h 637744"/>
                      <a:gd name="connsiteX1" fmla="*/ 427588 w 530733"/>
                      <a:gd name="connsiteY1" fmla="*/ 245922 h 637744"/>
                      <a:gd name="connsiteX2" fmla="*/ 374005 w 530733"/>
                      <a:gd name="connsiteY2" fmla="*/ 262794 h 637744"/>
                      <a:gd name="connsiteX3" fmla="*/ 305070 w 530733"/>
                      <a:gd name="connsiteY3" fmla="*/ 110228 h 637744"/>
                      <a:gd name="connsiteX4" fmla="*/ 190595 w 530733"/>
                      <a:gd name="connsiteY4" fmla="*/ 1521 h 637744"/>
                      <a:gd name="connsiteX5" fmla="*/ 203297 w 530733"/>
                      <a:gd name="connsiteY5" fmla="*/ 190739 h 637744"/>
                      <a:gd name="connsiteX6" fmla="*/ 144069 w 530733"/>
                      <a:gd name="connsiteY6" fmla="*/ 340238 h 637744"/>
                      <a:gd name="connsiteX7" fmla="*/ 108131 w 530733"/>
                      <a:gd name="connsiteY7" fmla="*/ 229237 h 637744"/>
                      <a:gd name="connsiteX8" fmla="*/ 47936 w 530733"/>
                      <a:gd name="connsiteY8" fmla="*/ 171412 h 637744"/>
                      <a:gd name="connsiteX9" fmla="*/ 33929 w 530733"/>
                      <a:gd name="connsiteY9" fmla="*/ 286721 h 637744"/>
                      <a:gd name="connsiteX10" fmla="*/ 5 w 530733"/>
                      <a:gd name="connsiteY10" fmla="*/ 424020 h 637744"/>
                      <a:gd name="connsiteX11" fmla="*/ 245238 w 530733"/>
                      <a:gd name="connsiteY11" fmla="*/ 637182 h 637744"/>
                      <a:gd name="connsiteX12" fmla="*/ 521375 w 530733"/>
                      <a:gd name="connsiteY12" fmla="*/ 451371 h 637744"/>
                      <a:gd name="connsiteX13" fmla="*/ 519170 w 530733"/>
                      <a:gd name="connsiteY13" fmla="*/ 317592 h 637744"/>
                      <a:gd name="connsiteX14" fmla="*/ 448788 w 530733"/>
                      <a:gd name="connsiteY14" fmla="*/ 136954 h 637744"/>
                      <a:gd name="connsiteX0" fmla="*/ 448788 w 530733"/>
                      <a:gd name="connsiteY0" fmla="*/ 136832 h 637622"/>
                      <a:gd name="connsiteX1" fmla="*/ 427588 w 530733"/>
                      <a:gd name="connsiteY1" fmla="*/ 245800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44069 w 530733"/>
                      <a:gd name="connsiteY6" fmla="*/ 340116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44069 w 530733"/>
                      <a:gd name="connsiteY6" fmla="*/ 340116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108131 w 530733"/>
                      <a:gd name="connsiteY7" fmla="*/ 229115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91608 w 530733"/>
                      <a:gd name="connsiteY7" fmla="*/ 243913 h 637622"/>
                      <a:gd name="connsiteX8" fmla="*/ 47936 w 530733"/>
                      <a:gd name="connsiteY8" fmla="*/ 171290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48788 w 530733"/>
                      <a:gd name="connsiteY0" fmla="*/ 136832 h 637622"/>
                      <a:gd name="connsiteX1" fmla="*/ 419327 w 530733"/>
                      <a:gd name="connsiteY1" fmla="*/ 195065 h 637622"/>
                      <a:gd name="connsiteX2" fmla="*/ 363678 w 530733"/>
                      <a:gd name="connsiteY2" fmla="*/ 214051 h 637622"/>
                      <a:gd name="connsiteX3" fmla="*/ 305070 w 530733"/>
                      <a:gd name="connsiteY3" fmla="*/ 110106 h 637622"/>
                      <a:gd name="connsiteX4" fmla="*/ 190595 w 530733"/>
                      <a:gd name="connsiteY4" fmla="*/ 1399 h 637622"/>
                      <a:gd name="connsiteX5" fmla="*/ 203297 w 530733"/>
                      <a:gd name="connsiteY5" fmla="*/ 190617 h 637622"/>
                      <a:gd name="connsiteX6" fmla="*/ 156462 w 530733"/>
                      <a:gd name="connsiteY6" fmla="*/ 285153 h 637622"/>
                      <a:gd name="connsiteX7" fmla="*/ 91608 w 530733"/>
                      <a:gd name="connsiteY7" fmla="*/ 243913 h 637622"/>
                      <a:gd name="connsiteX8" fmla="*/ 62393 w 530733"/>
                      <a:gd name="connsiteY8" fmla="*/ 154378 h 637622"/>
                      <a:gd name="connsiteX9" fmla="*/ 33929 w 530733"/>
                      <a:gd name="connsiteY9" fmla="*/ 286599 h 637622"/>
                      <a:gd name="connsiteX10" fmla="*/ 5 w 530733"/>
                      <a:gd name="connsiteY10" fmla="*/ 423898 h 637622"/>
                      <a:gd name="connsiteX11" fmla="*/ 245238 w 530733"/>
                      <a:gd name="connsiteY11" fmla="*/ 637060 h 637622"/>
                      <a:gd name="connsiteX12" fmla="*/ 521375 w 530733"/>
                      <a:gd name="connsiteY12" fmla="*/ 451249 h 637622"/>
                      <a:gd name="connsiteX13" fmla="*/ 519170 w 530733"/>
                      <a:gd name="connsiteY13" fmla="*/ 317470 h 637622"/>
                      <a:gd name="connsiteX14" fmla="*/ 448788 w 530733"/>
                      <a:gd name="connsiteY14" fmla="*/ 136832 h 637622"/>
                      <a:gd name="connsiteX0" fmla="*/ 462166 w 544111"/>
                      <a:gd name="connsiteY0" fmla="*/ 136832 h 637622"/>
                      <a:gd name="connsiteX1" fmla="*/ 432705 w 544111"/>
                      <a:gd name="connsiteY1" fmla="*/ 195065 h 637622"/>
                      <a:gd name="connsiteX2" fmla="*/ 377056 w 544111"/>
                      <a:gd name="connsiteY2" fmla="*/ 214051 h 637622"/>
                      <a:gd name="connsiteX3" fmla="*/ 318448 w 544111"/>
                      <a:gd name="connsiteY3" fmla="*/ 110106 h 637622"/>
                      <a:gd name="connsiteX4" fmla="*/ 203973 w 544111"/>
                      <a:gd name="connsiteY4" fmla="*/ 1399 h 637622"/>
                      <a:gd name="connsiteX5" fmla="*/ 216675 w 544111"/>
                      <a:gd name="connsiteY5" fmla="*/ 190617 h 637622"/>
                      <a:gd name="connsiteX6" fmla="*/ 169840 w 544111"/>
                      <a:gd name="connsiteY6" fmla="*/ 285153 h 637622"/>
                      <a:gd name="connsiteX7" fmla="*/ 104986 w 544111"/>
                      <a:gd name="connsiteY7" fmla="*/ 243913 h 637622"/>
                      <a:gd name="connsiteX8" fmla="*/ 75771 w 544111"/>
                      <a:gd name="connsiteY8" fmla="*/ 154378 h 637622"/>
                      <a:gd name="connsiteX9" fmla="*/ 36979 w 544111"/>
                      <a:gd name="connsiteY9" fmla="*/ 276029 h 637622"/>
                      <a:gd name="connsiteX10" fmla="*/ 13383 w 544111"/>
                      <a:gd name="connsiteY10" fmla="*/ 423898 h 637622"/>
                      <a:gd name="connsiteX11" fmla="*/ 258616 w 544111"/>
                      <a:gd name="connsiteY11" fmla="*/ 637060 h 637622"/>
                      <a:gd name="connsiteX12" fmla="*/ 534753 w 544111"/>
                      <a:gd name="connsiteY12" fmla="*/ 451249 h 637622"/>
                      <a:gd name="connsiteX13" fmla="*/ 532548 w 544111"/>
                      <a:gd name="connsiteY13" fmla="*/ 317470 h 637622"/>
                      <a:gd name="connsiteX14" fmla="*/ 462166 w 544111"/>
                      <a:gd name="connsiteY14" fmla="*/ 136832 h 637622"/>
                      <a:gd name="connsiteX0" fmla="*/ 454010 w 535955"/>
                      <a:gd name="connsiteY0" fmla="*/ 136832 h 637622"/>
                      <a:gd name="connsiteX1" fmla="*/ 424549 w 535955"/>
                      <a:gd name="connsiteY1" fmla="*/ 195065 h 637622"/>
                      <a:gd name="connsiteX2" fmla="*/ 368900 w 535955"/>
                      <a:gd name="connsiteY2" fmla="*/ 214051 h 637622"/>
                      <a:gd name="connsiteX3" fmla="*/ 310292 w 535955"/>
                      <a:gd name="connsiteY3" fmla="*/ 110106 h 637622"/>
                      <a:gd name="connsiteX4" fmla="*/ 195817 w 535955"/>
                      <a:gd name="connsiteY4" fmla="*/ 1399 h 637622"/>
                      <a:gd name="connsiteX5" fmla="*/ 208519 w 535955"/>
                      <a:gd name="connsiteY5" fmla="*/ 190617 h 637622"/>
                      <a:gd name="connsiteX6" fmla="*/ 161684 w 535955"/>
                      <a:gd name="connsiteY6" fmla="*/ 285153 h 637622"/>
                      <a:gd name="connsiteX7" fmla="*/ 96830 w 535955"/>
                      <a:gd name="connsiteY7" fmla="*/ 243913 h 637622"/>
                      <a:gd name="connsiteX8" fmla="*/ 67615 w 535955"/>
                      <a:gd name="connsiteY8" fmla="*/ 154378 h 637622"/>
                      <a:gd name="connsiteX9" fmla="*/ 28823 w 535955"/>
                      <a:gd name="connsiteY9" fmla="*/ 276029 h 637622"/>
                      <a:gd name="connsiteX10" fmla="*/ 5227 w 535955"/>
                      <a:gd name="connsiteY10" fmla="*/ 423898 h 637622"/>
                      <a:gd name="connsiteX11" fmla="*/ 250460 w 535955"/>
                      <a:gd name="connsiteY11" fmla="*/ 637060 h 637622"/>
                      <a:gd name="connsiteX12" fmla="*/ 526597 w 535955"/>
                      <a:gd name="connsiteY12" fmla="*/ 451249 h 637622"/>
                      <a:gd name="connsiteX13" fmla="*/ 524392 w 535955"/>
                      <a:gd name="connsiteY13" fmla="*/ 317470 h 637622"/>
                      <a:gd name="connsiteX14" fmla="*/ 454010 w 535955"/>
                      <a:gd name="connsiteY14" fmla="*/ 136832 h 637622"/>
                      <a:gd name="connsiteX0" fmla="*/ 467618 w 549563"/>
                      <a:gd name="connsiteY0" fmla="*/ 136832 h 637622"/>
                      <a:gd name="connsiteX1" fmla="*/ 438157 w 549563"/>
                      <a:gd name="connsiteY1" fmla="*/ 195065 h 637622"/>
                      <a:gd name="connsiteX2" fmla="*/ 382508 w 549563"/>
                      <a:gd name="connsiteY2" fmla="*/ 214051 h 637622"/>
                      <a:gd name="connsiteX3" fmla="*/ 323900 w 549563"/>
                      <a:gd name="connsiteY3" fmla="*/ 110106 h 637622"/>
                      <a:gd name="connsiteX4" fmla="*/ 209425 w 549563"/>
                      <a:gd name="connsiteY4" fmla="*/ 1399 h 637622"/>
                      <a:gd name="connsiteX5" fmla="*/ 222127 w 549563"/>
                      <a:gd name="connsiteY5" fmla="*/ 190617 h 637622"/>
                      <a:gd name="connsiteX6" fmla="*/ 175292 w 549563"/>
                      <a:gd name="connsiteY6" fmla="*/ 285153 h 637622"/>
                      <a:gd name="connsiteX7" fmla="*/ 110438 w 549563"/>
                      <a:gd name="connsiteY7" fmla="*/ 243913 h 637622"/>
                      <a:gd name="connsiteX8" fmla="*/ 81223 w 549563"/>
                      <a:gd name="connsiteY8" fmla="*/ 154378 h 637622"/>
                      <a:gd name="connsiteX9" fmla="*/ 23842 w 549563"/>
                      <a:gd name="connsiteY9" fmla="*/ 320422 h 637622"/>
                      <a:gd name="connsiteX10" fmla="*/ 18835 w 549563"/>
                      <a:gd name="connsiteY10" fmla="*/ 423898 h 637622"/>
                      <a:gd name="connsiteX11" fmla="*/ 264068 w 549563"/>
                      <a:gd name="connsiteY11" fmla="*/ 637060 h 637622"/>
                      <a:gd name="connsiteX12" fmla="*/ 540205 w 549563"/>
                      <a:gd name="connsiteY12" fmla="*/ 451249 h 637622"/>
                      <a:gd name="connsiteX13" fmla="*/ 538000 w 549563"/>
                      <a:gd name="connsiteY13" fmla="*/ 317470 h 637622"/>
                      <a:gd name="connsiteX14" fmla="*/ 467618 w 549563"/>
                      <a:gd name="connsiteY14" fmla="*/ 136832 h 637622"/>
                      <a:gd name="connsiteX0" fmla="*/ 443846 w 525791"/>
                      <a:gd name="connsiteY0" fmla="*/ 136832 h 640499"/>
                      <a:gd name="connsiteX1" fmla="*/ 414385 w 525791"/>
                      <a:gd name="connsiteY1" fmla="*/ 195065 h 640499"/>
                      <a:gd name="connsiteX2" fmla="*/ 358736 w 525791"/>
                      <a:gd name="connsiteY2" fmla="*/ 214051 h 640499"/>
                      <a:gd name="connsiteX3" fmla="*/ 300128 w 525791"/>
                      <a:gd name="connsiteY3" fmla="*/ 110106 h 640499"/>
                      <a:gd name="connsiteX4" fmla="*/ 185653 w 525791"/>
                      <a:gd name="connsiteY4" fmla="*/ 1399 h 640499"/>
                      <a:gd name="connsiteX5" fmla="*/ 198355 w 525791"/>
                      <a:gd name="connsiteY5" fmla="*/ 190617 h 640499"/>
                      <a:gd name="connsiteX6" fmla="*/ 151520 w 525791"/>
                      <a:gd name="connsiteY6" fmla="*/ 285153 h 640499"/>
                      <a:gd name="connsiteX7" fmla="*/ 86666 w 525791"/>
                      <a:gd name="connsiteY7" fmla="*/ 243913 h 640499"/>
                      <a:gd name="connsiteX8" fmla="*/ 57451 w 525791"/>
                      <a:gd name="connsiteY8" fmla="*/ 154378 h 640499"/>
                      <a:gd name="connsiteX9" fmla="*/ 70 w 525791"/>
                      <a:gd name="connsiteY9" fmla="*/ 320422 h 640499"/>
                      <a:gd name="connsiteX10" fmla="*/ 50829 w 525791"/>
                      <a:gd name="connsiteY10" fmla="*/ 552849 h 640499"/>
                      <a:gd name="connsiteX11" fmla="*/ 240296 w 525791"/>
                      <a:gd name="connsiteY11" fmla="*/ 637060 h 640499"/>
                      <a:gd name="connsiteX12" fmla="*/ 516433 w 525791"/>
                      <a:gd name="connsiteY12" fmla="*/ 451249 h 640499"/>
                      <a:gd name="connsiteX13" fmla="*/ 514228 w 525791"/>
                      <a:gd name="connsiteY13" fmla="*/ 317470 h 640499"/>
                      <a:gd name="connsiteX14" fmla="*/ 443846 w 525791"/>
                      <a:gd name="connsiteY14" fmla="*/ 136832 h 640499"/>
                      <a:gd name="connsiteX0" fmla="*/ 443873 w 525818"/>
                      <a:gd name="connsiteY0" fmla="*/ 136832 h 639884"/>
                      <a:gd name="connsiteX1" fmla="*/ 414412 w 525818"/>
                      <a:gd name="connsiteY1" fmla="*/ 195065 h 639884"/>
                      <a:gd name="connsiteX2" fmla="*/ 358763 w 525818"/>
                      <a:gd name="connsiteY2" fmla="*/ 214051 h 639884"/>
                      <a:gd name="connsiteX3" fmla="*/ 300155 w 525818"/>
                      <a:gd name="connsiteY3" fmla="*/ 110106 h 639884"/>
                      <a:gd name="connsiteX4" fmla="*/ 185680 w 525818"/>
                      <a:gd name="connsiteY4" fmla="*/ 1399 h 639884"/>
                      <a:gd name="connsiteX5" fmla="*/ 198382 w 525818"/>
                      <a:gd name="connsiteY5" fmla="*/ 190617 h 639884"/>
                      <a:gd name="connsiteX6" fmla="*/ 151547 w 525818"/>
                      <a:gd name="connsiteY6" fmla="*/ 285153 h 639884"/>
                      <a:gd name="connsiteX7" fmla="*/ 86693 w 525818"/>
                      <a:gd name="connsiteY7" fmla="*/ 243913 h 639884"/>
                      <a:gd name="connsiteX8" fmla="*/ 57478 w 525818"/>
                      <a:gd name="connsiteY8" fmla="*/ 154378 h 639884"/>
                      <a:gd name="connsiteX9" fmla="*/ 97 w 525818"/>
                      <a:gd name="connsiteY9" fmla="*/ 320422 h 639884"/>
                      <a:gd name="connsiteX10" fmla="*/ 50856 w 525818"/>
                      <a:gd name="connsiteY10" fmla="*/ 552849 h 639884"/>
                      <a:gd name="connsiteX11" fmla="*/ 240323 w 525818"/>
                      <a:gd name="connsiteY11" fmla="*/ 637060 h 639884"/>
                      <a:gd name="connsiteX12" fmla="*/ 516460 w 525818"/>
                      <a:gd name="connsiteY12" fmla="*/ 451249 h 639884"/>
                      <a:gd name="connsiteX13" fmla="*/ 514255 w 525818"/>
                      <a:gd name="connsiteY13" fmla="*/ 317470 h 639884"/>
                      <a:gd name="connsiteX14" fmla="*/ 443873 w 525818"/>
                      <a:gd name="connsiteY14" fmla="*/ 136832 h 639884"/>
                      <a:gd name="connsiteX0" fmla="*/ 443787 w 525732"/>
                      <a:gd name="connsiteY0" fmla="*/ 136832 h 639265"/>
                      <a:gd name="connsiteX1" fmla="*/ 414326 w 525732"/>
                      <a:gd name="connsiteY1" fmla="*/ 195065 h 639265"/>
                      <a:gd name="connsiteX2" fmla="*/ 358677 w 525732"/>
                      <a:gd name="connsiteY2" fmla="*/ 214051 h 639265"/>
                      <a:gd name="connsiteX3" fmla="*/ 300069 w 525732"/>
                      <a:gd name="connsiteY3" fmla="*/ 110106 h 639265"/>
                      <a:gd name="connsiteX4" fmla="*/ 185594 w 525732"/>
                      <a:gd name="connsiteY4" fmla="*/ 1399 h 639265"/>
                      <a:gd name="connsiteX5" fmla="*/ 198296 w 525732"/>
                      <a:gd name="connsiteY5" fmla="*/ 190617 h 639265"/>
                      <a:gd name="connsiteX6" fmla="*/ 151461 w 525732"/>
                      <a:gd name="connsiteY6" fmla="*/ 285153 h 639265"/>
                      <a:gd name="connsiteX7" fmla="*/ 86607 w 525732"/>
                      <a:gd name="connsiteY7" fmla="*/ 243913 h 639265"/>
                      <a:gd name="connsiteX8" fmla="*/ 57392 w 525732"/>
                      <a:gd name="connsiteY8" fmla="*/ 154378 h 639265"/>
                      <a:gd name="connsiteX9" fmla="*/ 11 w 525732"/>
                      <a:gd name="connsiteY9" fmla="*/ 320422 h 639265"/>
                      <a:gd name="connsiteX10" fmla="*/ 54901 w 525732"/>
                      <a:gd name="connsiteY10" fmla="*/ 544394 h 639265"/>
                      <a:gd name="connsiteX11" fmla="*/ 240237 w 525732"/>
                      <a:gd name="connsiteY11" fmla="*/ 637060 h 639265"/>
                      <a:gd name="connsiteX12" fmla="*/ 516374 w 525732"/>
                      <a:gd name="connsiteY12" fmla="*/ 451249 h 639265"/>
                      <a:gd name="connsiteX13" fmla="*/ 514169 w 525732"/>
                      <a:gd name="connsiteY13" fmla="*/ 317470 h 639265"/>
                      <a:gd name="connsiteX14" fmla="*/ 443787 w 525732"/>
                      <a:gd name="connsiteY14" fmla="*/ 136832 h 639265"/>
                      <a:gd name="connsiteX0" fmla="*/ 445513 w 527458"/>
                      <a:gd name="connsiteY0" fmla="*/ 136832 h 639225"/>
                      <a:gd name="connsiteX1" fmla="*/ 416052 w 527458"/>
                      <a:gd name="connsiteY1" fmla="*/ 195065 h 639225"/>
                      <a:gd name="connsiteX2" fmla="*/ 360403 w 527458"/>
                      <a:gd name="connsiteY2" fmla="*/ 214051 h 639225"/>
                      <a:gd name="connsiteX3" fmla="*/ 301795 w 527458"/>
                      <a:gd name="connsiteY3" fmla="*/ 110106 h 639225"/>
                      <a:gd name="connsiteX4" fmla="*/ 187320 w 527458"/>
                      <a:gd name="connsiteY4" fmla="*/ 1399 h 639225"/>
                      <a:gd name="connsiteX5" fmla="*/ 200022 w 527458"/>
                      <a:gd name="connsiteY5" fmla="*/ 190617 h 639225"/>
                      <a:gd name="connsiteX6" fmla="*/ 153187 w 527458"/>
                      <a:gd name="connsiteY6" fmla="*/ 285153 h 639225"/>
                      <a:gd name="connsiteX7" fmla="*/ 88333 w 527458"/>
                      <a:gd name="connsiteY7" fmla="*/ 243913 h 639225"/>
                      <a:gd name="connsiteX8" fmla="*/ 59118 w 527458"/>
                      <a:gd name="connsiteY8" fmla="*/ 154378 h 639225"/>
                      <a:gd name="connsiteX9" fmla="*/ 1737 w 527458"/>
                      <a:gd name="connsiteY9" fmla="*/ 320422 h 639225"/>
                      <a:gd name="connsiteX10" fmla="*/ 56627 w 527458"/>
                      <a:gd name="connsiteY10" fmla="*/ 544394 h 639225"/>
                      <a:gd name="connsiteX11" fmla="*/ 241963 w 527458"/>
                      <a:gd name="connsiteY11" fmla="*/ 637060 h 639225"/>
                      <a:gd name="connsiteX12" fmla="*/ 518100 w 527458"/>
                      <a:gd name="connsiteY12" fmla="*/ 451249 h 639225"/>
                      <a:gd name="connsiteX13" fmla="*/ 515895 w 527458"/>
                      <a:gd name="connsiteY13" fmla="*/ 317470 h 639225"/>
                      <a:gd name="connsiteX14" fmla="*/ 445513 w 527458"/>
                      <a:gd name="connsiteY14" fmla="*/ 136832 h 639225"/>
                      <a:gd name="connsiteX0" fmla="*/ 444328 w 526273"/>
                      <a:gd name="connsiteY0" fmla="*/ 136832 h 639519"/>
                      <a:gd name="connsiteX1" fmla="*/ 414867 w 526273"/>
                      <a:gd name="connsiteY1" fmla="*/ 195065 h 639519"/>
                      <a:gd name="connsiteX2" fmla="*/ 359218 w 526273"/>
                      <a:gd name="connsiteY2" fmla="*/ 214051 h 639519"/>
                      <a:gd name="connsiteX3" fmla="*/ 300610 w 526273"/>
                      <a:gd name="connsiteY3" fmla="*/ 110106 h 639519"/>
                      <a:gd name="connsiteX4" fmla="*/ 186135 w 526273"/>
                      <a:gd name="connsiteY4" fmla="*/ 1399 h 639519"/>
                      <a:gd name="connsiteX5" fmla="*/ 198837 w 526273"/>
                      <a:gd name="connsiteY5" fmla="*/ 190617 h 639519"/>
                      <a:gd name="connsiteX6" fmla="*/ 152002 w 526273"/>
                      <a:gd name="connsiteY6" fmla="*/ 285153 h 639519"/>
                      <a:gd name="connsiteX7" fmla="*/ 87148 w 526273"/>
                      <a:gd name="connsiteY7" fmla="*/ 243913 h 639519"/>
                      <a:gd name="connsiteX8" fmla="*/ 57933 w 526273"/>
                      <a:gd name="connsiteY8" fmla="*/ 154378 h 639519"/>
                      <a:gd name="connsiteX9" fmla="*/ 552 w 526273"/>
                      <a:gd name="connsiteY9" fmla="*/ 320422 h 639519"/>
                      <a:gd name="connsiteX10" fmla="*/ 55442 w 526273"/>
                      <a:gd name="connsiteY10" fmla="*/ 544394 h 639519"/>
                      <a:gd name="connsiteX11" fmla="*/ 240778 w 526273"/>
                      <a:gd name="connsiteY11" fmla="*/ 637060 h 639519"/>
                      <a:gd name="connsiteX12" fmla="*/ 516915 w 526273"/>
                      <a:gd name="connsiteY12" fmla="*/ 451249 h 639519"/>
                      <a:gd name="connsiteX13" fmla="*/ 514710 w 526273"/>
                      <a:gd name="connsiteY13" fmla="*/ 317470 h 639519"/>
                      <a:gd name="connsiteX14" fmla="*/ 444328 w 526273"/>
                      <a:gd name="connsiteY14" fmla="*/ 136832 h 639519"/>
                      <a:gd name="connsiteX0" fmla="*/ 451110 w 533055"/>
                      <a:gd name="connsiteY0" fmla="*/ 136832 h 642714"/>
                      <a:gd name="connsiteX1" fmla="*/ 421649 w 533055"/>
                      <a:gd name="connsiteY1" fmla="*/ 195065 h 642714"/>
                      <a:gd name="connsiteX2" fmla="*/ 366000 w 533055"/>
                      <a:gd name="connsiteY2" fmla="*/ 214051 h 642714"/>
                      <a:gd name="connsiteX3" fmla="*/ 307392 w 533055"/>
                      <a:gd name="connsiteY3" fmla="*/ 110106 h 642714"/>
                      <a:gd name="connsiteX4" fmla="*/ 192917 w 533055"/>
                      <a:gd name="connsiteY4" fmla="*/ 1399 h 642714"/>
                      <a:gd name="connsiteX5" fmla="*/ 205619 w 533055"/>
                      <a:gd name="connsiteY5" fmla="*/ 190617 h 642714"/>
                      <a:gd name="connsiteX6" fmla="*/ 158784 w 533055"/>
                      <a:gd name="connsiteY6" fmla="*/ 285153 h 642714"/>
                      <a:gd name="connsiteX7" fmla="*/ 93930 w 533055"/>
                      <a:gd name="connsiteY7" fmla="*/ 243913 h 642714"/>
                      <a:gd name="connsiteX8" fmla="*/ 64715 w 533055"/>
                      <a:gd name="connsiteY8" fmla="*/ 154378 h 642714"/>
                      <a:gd name="connsiteX9" fmla="*/ 7334 w 533055"/>
                      <a:gd name="connsiteY9" fmla="*/ 320422 h 642714"/>
                      <a:gd name="connsiteX10" fmla="*/ 247560 w 533055"/>
                      <a:gd name="connsiteY10" fmla="*/ 637060 h 642714"/>
                      <a:gd name="connsiteX11" fmla="*/ 523697 w 533055"/>
                      <a:gd name="connsiteY11" fmla="*/ 451249 h 642714"/>
                      <a:gd name="connsiteX12" fmla="*/ 521492 w 533055"/>
                      <a:gd name="connsiteY12" fmla="*/ 317470 h 642714"/>
                      <a:gd name="connsiteX13" fmla="*/ 451110 w 533055"/>
                      <a:gd name="connsiteY13" fmla="*/ 136832 h 642714"/>
                      <a:gd name="connsiteX0" fmla="*/ 446935 w 528880"/>
                      <a:gd name="connsiteY0" fmla="*/ 136832 h 642714"/>
                      <a:gd name="connsiteX1" fmla="*/ 417474 w 528880"/>
                      <a:gd name="connsiteY1" fmla="*/ 195065 h 642714"/>
                      <a:gd name="connsiteX2" fmla="*/ 361825 w 528880"/>
                      <a:gd name="connsiteY2" fmla="*/ 214051 h 642714"/>
                      <a:gd name="connsiteX3" fmla="*/ 303217 w 528880"/>
                      <a:gd name="connsiteY3" fmla="*/ 110106 h 642714"/>
                      <a:gd name="connsiteX4" fmla="*/ 188742 w 528880"/>
                      <a:gd name="connsiteY4" fmla="*/ 1399 h 642714"/>
                      <a:gd name="connsiteX5" fmla="*/ 201444 w 528880"/>
                      <a:gd name="connsiteY5" fmla="*/ 190617 h 642714"/>
                      <a:gd name="connsiteX6" fmla="*/ 154609 w 528880"/>
                      <a:gd name="connsiteY6" fmla="*/ 285153 h 642714"/>
                      <a:gd name="connsiteX7" fmla="*/ 89755 w 528880"/>
                      <a:gd name="connsiteY7" fmla="*/ 243913 h 642714"/>
                      <a:gd name="connsiteX8" fmla="*/ 60540 w 528880"/>
                      <a:gd name="connsiteY8" fmla="*/ 154378 h 642714"/>
                      <a:gd name="connsiteX9" fmla="*/ 3159 w 528880"/>
                      <a:gd name="connsiteY9" fmla="*/ 320422 h 642714"/>
                      <a:gd name="connsiteX10" fmla="*/ 243385 w 528880"/>
                      <a:gd name="connsiteY10" fmla="*/ 637060 h 642714"/>
                      <a:gd name="connsiteX11" fmla="*/ 519522 w 528880"/>
                      <a:gd name="connsiteY11" fmla="*/ 451249 h 642714"/>
                      <a:gd name="connsiteX12" fmla="*/ 517317 w 528880"/>
                      <a:gd name="connsiteY12" fmla="*/ 317470 h 642714"/>
                      <a:gd name="connsiteX13" fmla="*/ 446935 w 528880"/>
                      <a:gd name="connsiteY13" fmla="*/ 136832 h 642714"/>
                      <a:gd name="connsiteX0" fmla="*/ 446935 w 528880"/>
                      <a:gd name="connsiteY0" fmla="*/ 136832 h 637123"/>
                      <a:gd name="connsiteX1" fmla="*/ 417474 w 528880"/>
                      <a:gd name="connsiteY1" fmla="*/ 195065 h 637123"/>
                      <a:gd name="connsiteX2" fmla="*/ 361825 w 528880"/>
                      <a:gd name="connsiteY2" fmla="*/ 214051 h 637123"/>
                      <a:gd name="connsiteX3" fmla="*/ 303217 w 528880"/>
                      <a:gd name="connsiteY3" fmla="*/ 110106 h 637123"/>
                      <a:gd name="connsiteX4" fmla="*/ 188742 w 528880"/>
                      <a:gd name="connsiteY4" fmla="*/ 1399 h 637123"/>
                      <a:gd name="connsiteX5" fmla="*/ 201444 w 528880"/>
                      <a:gd name="connsiteY5" fmla="*/ 190617 h 637123"/>
                      <a:gd name="connsiteX6" fmla="*/ 154609 w 528880"/>
                      <a:gd name="connsiteY6" fmla="*/ 285153 h 637123"/>
                      <a:gd name="connsiteX7" fmla="*/ 89755 w 528880"/>
                      <a:gd name="connsiteY7" fmla="*/ 243913 h 637123"/>
                      <a:gd name="connsiteX8" fmla="*/ 60540 w 528880"/>
                      <a:gd name="connsiteY8" fmla="*/ 154378 h 637123"/>
                      <a:gd name="connsiteX9" fmla="*/ 3159 w 528880"/>
                      <a:gd name="connsiteY9" fmla="*/ 320422 h 637123"/>
                      <a:gd name="connsiteX10" fmla="*/ 243385 w 528880"/>
                      <a:gd name="connsiteY10" fmla="*/ 637060 h 637123"/>
                      <a:gd name="connsiteX11" fmla="*/ 519522 w 528880"/>
                      <a:gd name="connsiteY11" fmla="*/ 309614 h 637123"/>
                      <a:gd name="connsiteX12" fmla="*/ 517317 w 528880"/>
                      <a:gd name="connsiteY12" fmla="*/ 317470 h 637123"/>
                      <a:gd name="connsiteX13" fmla="*/ 446935 w 528880"/>
                      <a:gd name="connsiteY13" fmla="*/ 136832 h 637123"/>
                      <a:gd name="connsiteX0" fmla="*/ 446935 w 522792"/>
                      <a:gd name="connsiteY0" fmla="*/ 136832 h 637123"/>
                      <a:gd name="connsiteX1" fmla="*/ 417474 w 522792"/>
                      <a:gd name="connsiteY1" fmla="*/ 195065 h 637123"/>
                      <a:gd name="connsiteX2" fmla="*/ 361825 w 522792"/>
                      <a:gd name="connsiteY2" fmla="*/ 214051 h 637123"/>
                      <a:gd name="connsiteX3" fmla="*/ 303217 w 522792"/>
                      <a:gd name="connsiteY3" fmla="*/ 110106 h 637123"/>
                      <a:gd name="connsiteX4" fmla="*/ 188742 w 522792"/>
                      <a:gd name="connsiteY4" fmla="*/ 1399 h 637123"/>
                      <a:gd name="connsiteX5" fmla="*/ 201444 w 522792"/>
                      <a:gd name="connsiteY5" fmla="*/ 190617 h 637123"/>
                      <a:gd name="connsiteX6" fmla="*/ 154609 w 522792"/>
                      <a:gd name="connsiteY6" fmla="*/ 285153 h 637123"/>
                      <a:gd name="connsiteX7" fmla="*/ 89755 w 522792"/>
                      <a:gd name="connsiteY7" fmla="*/ 243913 h 637123"/>
                      <a:gd name="connsiteX8" fmla="*/ 60540 w 522792"/>
                      <a:gd name="connsiteY8" fmla="*/ 154378 h 637123"/>
                      <a:gd name="connsiteX9" fmla="*/ 3159 w 522792"/>
                      <a:gd name="connsiteY9" fmla="*/ 320422 h 637123"/>
                      <a:gd name="connsiteX10" fmla="*/ 243385 w 522792"/>
                      <a:gd name="connsiteY10" fmla="*/ 637060 h 637123"/>
                      <a:gd name="connsiteX11" fmla="*/ 519522 w 522792"/>
                      <a:gd name="connsiteY11" fmla="*/ 309614 h 637123"/>
                      <a:gd name="connsiteX12" fmla="*/ 480140 w 522792"/>
                      <a:gd name="connsiteY12" fmla="*/ 317470 h 637123"/>
                      <a:gd name="connsiteX13" fmla="*/ 446935 w 522792"/>
                      <a:gd name="connsiteY13" fmla="*/ 136832 h 637123"/>
                      <a:gd name="connsiteX0" fmla="*/ 446935 w 527411"/>
                      <a:gd name="connsiteY0" fmla="*/ 136832 h 637123"/>
                      <a:gd name="connsiteX1" fmla="*/ 417474 w 527411"/>
                      <a:gd name="connsiteY1" fmla="*/ 195065 h 637123"/>
                      <a:gd name="connsiteX2" fmla="*/ 361825 w 527411"/>
                      <a:gd name="connsiteY2" fmla="*/ 214051 h 637123"/>
                      <a:gd name="connsiteX3" fmla="*/ 303217 w 527411"/>
                      <a:gd name="connsiteY3" fmla="*/ 110106 h 637123"/>
                      <a:gd name="connsiteX4" fmla="*/ 188742 w 527411"/>
                      <a:gd name="connsiteY4" fmla="*/ 1399 h 637123"/>
                      <a:gd name="connsiteX5" fmla="*/ 201444 w 527411"/>
                      <a:gd name="connsiteY5" fmla="*/ 190617 h 637123"/>
                      <a:gd name="connsiteX6" fmla="*/ 154609 w 527411"/>
                      <a:gd name="connsiteY6" fmla="*/ 285153 h 637123"/>
                      <a:gd name="connsiteX7" fmla="*/ 89755 w 527411"/>
                      <a:gd name="connsiteY7" fmla="*/ 243913 h 637123"/>
                      <a:gd name="connsiteX8" fmla="*/ 60540 w 527411"/>
                      <a:gd name="connsiteY8" fmla="*/ 154378 h 637123"/>
                      <a:gd name="connsiteX9" fmla="*/ 3159 w 527411"/>
                      <a:gd name="connsiteY9" fmla="*/ 320422 h 637123"/>
                      <a:gd name="connsiteX10" fmla="*/ 243385 w 527411"/>
                      <a:gd name="connsiteY10" fmla="*/ 637060 h 637123"/>
                      <a:gd name="connsiteX11" fmla="*/ 519522 w 527411"/>
                      <a:gd name="connsiteY11" fmla="*/ 309614 h 637123"/>
                      <a:gd name="connsiteX12" fmla="*/ 480140 w 527411"/>
                      <a:gd name="connsiteY12" fmla="*/ 317470 h 637123"/>
                      <a:gd name="connsiteX13" fmla="*/ 446935 w 527411"/>
                      <a:gd name="connsiteY13" fmla="*/ 136832 h 637123"/>
                      <a:gd name="connsiteX0" fmla="*/ 446935 w 527411"/>
                      <a:gd name="connsiteY0" fmla="*/ 136832 h 637123"/>
                      <a:gd name="connsiteX1" fmla="*/ 417474 w 527411"/>
                      <a:gd name="connsiteY1" fmla="*/ 195065 h 637123"/>
                      <a:gd name="connsiteX2" fmla="*/ 361825 w 527411"/>
                      <a:gd name="connsiteY2" fmla="*/ 214051 h 637123"/>
                      <a:gd name="connsiteX3" fmla="*/ 303217 w 527411"/>
                      <a:gd name="connsiteY3" fmla="*/ 110106 h 637123"/>
                      <a:gd name="connsiteX4" fmla="*/ 188742 w 527411"/>
                      <a:gd name="connsiteY4" fmla="*/ 1399 h 637123"/>
                      <a:gd name="connsiteX5" fmla="*/ 201444 w 527411"/>
                      <a:gd name="connsiteY5" fmla="*/ 190617 h 637123"/>
                      <a:gd name="connsiteX6" fmla="*/ 154609 w 527411"/>
                      <a:gd name="connsiteY6" fmla="*/ 285153 h 637123"/>
                      <a:gd name="connsiteX7" fmla="*/ 89755 w 527411"/>
                      <a:gd name="connsiteY7" fmla="*/ 243913 h 637123"/>
                      <a:gd name="connsiteX8" fmla="*/ 60540 w 527411"/>
                      <a:gd name="connsiteY8" fmla="*/ 154378 h 637123"/>
                      <a:gd name="connsiteX9" fmla="*/ 3159 w 527411"/>
                      <a:gd name="connsiteY9" fmla="*/ 320422 h 637123"/>
                      <a:gd name="connsiteX10" fmla="*/ 243385 w 527411"/>
                      <a:gd name="connsiteY10" fmla="*/ 637060 h 637123"/>
                      <a:gd name="connsiteX11" fmla="*/ 519522 w 527411"/>
                      <a:gd name="connsiteY11" fmla="*/ 309614 h 637123"/>
                      <a:gd name="connsiteX12" fmla="*/ 480140 w 527411"/>
                      <a:gd name="connsiteY12" fmla="*/ 317470 h 637123"/>
                      <a:gd name="connsiteX13" fmla="*/ 446935 w 527411"/>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80144 w 529433"/>
                      <a:gd name="connsiteY12" fmla="*/ 317470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6832 h 637123"/>
                      <a:gd name="connsiteX1" fmla="*/ 417478 w 529433"/>
                      <a:gd name="connsiteY1" fmla="*/ 195065 h 637123"/>
                      <a:gd name="connsiteX2" fmla="*/ 361829 w 529433"/>
                      <a:gd name="connsiteY2" fmla="*/ 214051 h 637123"/>
                      <a:gd name="connsiteX3" fmla="*/ 303221 w 529433"/>
                      <a:gd name="connsiteY3" fmla="*/ 110106 h 637123"/>
                      <a:gd name="connsiteX4" fmla="*/ 188746 w 529433"/>
                      <a:gd name="connsiteY4" fmla="*/ 1399 h 637123"/>
                      <a:gd name="connsiteX5" fmla="*/ 201448 w 529433"/>
                      <a:gd name="connsiteY5" fmla="*/ 190617 h 637123"/>
                      <a:gd name="connsiteX6" fmla="*/ 154613 w 529433"/>
                      <a:gd name="connsiteY6" fmla="*/ 285153 h 637123"/>
                      <a:gd name="connsiteX7" fmla="*/ 89759 w 529433"/>
                      <a:gd name="connsiteY7" fmla="*/ 243913 h 637123"/>
                      <a:gd name="connsiteX8" fmla="*/ 60544 w 529433"/>
                      <a:gd name="connsiteY8" fmla="*/ 154378 h 637123"/>
                      <a:gd name="connsiteX9" fmla="*/ 3163 w 529433"/>
                      <a:gd name="connsiteY9" fmla="*/ 320422 h 637123"/>
                      <a:gd name="connsiteX10" fmla="*/ 243389 w 529433"/>
                      <a:gd name="connsiteY10" fmla="*/ 637060 h 637123"/>
                      <a:gd name="connsiteX11" fmla="*/ 521591 w 529433"/>
                      <a:gd name="connsiteY11" fmla="*/ 309614 h 637123"/>
                      <a:gd name="connsiteX12" fmla="*/ 465686 w 529433"/>
                      <a:gd name="connsiteY12" fmla="*/ 319585 h 637123"/>
                      <a:gd name="connsiteX13" fmla="*/ 446939 w 529433"/>
                      <a:gd name="connsiteY13" fmla="*/ 136832 h 637123"/>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01448 w 529433"/>
                      <a:gd name="connsiteY5" fmla="*/ 193159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01448 w 529433"/>
                      <a:gd name="connsiteY5" fmla="*/ 193159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89759 w 529433"/>
                      <a:gd name="connsiteY7" fmla="*/ 246455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4613 w 529433"/>
                      <a:gd name="connsiteY6" fmla="*/ 287695 h 639665"/>
                      <a:gd name="connsiteX7" fmla="*/ 106282 w 529433"/>
                      <a:gd name="connsiteY7" fmla="*/ 244340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0483 w 529433"/>
                      <a:gd name="connsiteY6" fmla="*/ 334202 h 639665"/>
                      <a:gd name="connsiteX7" fmla="*/ 106282 w 529433"/>
                      <a:gd name="connsiteY7" fmla="*/ 244340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46939 w 529433"/>
                      <a:gd name="connsiteY0" fmla="*/ 139374 h 639665"/>
                      <a:gd name="connsiteX1" fmla="*/ 417478 w 529433"/>
                      <a:gd name="connsiteY1" fmla="*/ 197607 h 639665"/>
                      <a:gd name="connsiteX2" fmla="*/ 361829 w 529433"/>
                      <a:gd name="connsiteY2" fmla="*/ 216593 h 639665"/>
                      <a:gd name="connsiteX3" fmla="*/ 313548 w 529433"/>
                      <a:gd name="connsiteY3" fmla="*/ 76710 h 639665"/>
                      <a:gd name="connsiteX4" fmla="*/ 188746 w 529433"/>
                      <a:gd name="connsiteY4" fmla="*/ 3941 h 639665"/>
                      <a:gd name="connsiteX5" fmla="*/ 213841 w 529433"/>
                      <a:gd name="connsiteY5" fmla="*/ 174134 h 639665"/>
                      <a:gd name="connsiteX6" fmla="*/ 150483 w 529433"/>
                      <a:gd name="connsiteY6" fmla="*/ 334202 h 639665"/>
                      <a:gd name="connsiteX7" fmla="*/ 95954 w 529433"/>
                      <a:gd name="connsiteY7" fmla="*/ 290848 h 639665"/>
                      <a:gd name="connsiteX8" fmla="*/ 60544 w 529433"/>
                      <a:gd name="connsiteY8" fmla="*/ 156920 h 639665"/>
                      <a:gd name="connsiteX9" fmla="*/ 3163 w 529433"/>
                      <a:gd name="connsiteY9" fmla="*/ 322964 h 639665"/>
                      <a:gd name="connsiteX10" fmla="*/ 243389 w 529433"/>
                      <a:gd name="connsiteY10" fmla="*/ 639602 h 639665"/>
                      <a:gd name="connsiteX11" fmla="*/ 521591 w 529433"/>
                      <a:gd name="connsiteY11" fmla="*/ 312156 h 639665"/>
                      <a:gd name="connsiteX12" fmla="*/ 465686 w 529433"/>
                      <a:gd name="connsiteY12" fmla="*/ 322127 h 639665"/>
                      <a:gd name="connsiteX13" fmla="*/ 446939 w 529433"/>
                      <a:gd name="connsiteY13" fmla="*/ 139374 h 639665"/>
                      <a:gd name="connsiteX0" fmla="*/ 454606 w 537100"/>
                      <a:gd name="connsiteY0" fmla="*/ 139374 h 639611"/>
                      <a:gd name="connsiteX1" fmla="*/ 425145 w 537100"/>
                      <a:gd name="connsiteY1" fmla="*/ 197607 h 639611"/>
                      <a:gd name="connsiteX2" fmla="*/ 369496 w 537100"/>
                      <a:gd name="connsiteY2" fmla="*/ 216593 h 639611"/>
                      <a:gd name="connsiteX3" fmla="*/ 321215 w 537100"/>
                      <a:gd name="connsiteY3" fmla="*/ 76710 h 639611"/>
                      <a:gd name="connsiteX4" fmla="*/ 196413 w 537100"/>
                      <a:gd name="connsiteY4" fmla="*/ 3941 h 639611"/>
                      <a:gd name="connsiteX5" fmla="*/ 221508 w 537100"/>
                      <a:gd name="connsiteY5" fmla="*/ 174134 h 639611"/>
                      <a:gd name="connsiteX6" fmla="*/ 158150 w 537100"/>
                      <a:gd name="connsiteY6" fmla="*/ 334202 h 639611"/>
                      <a:gd name="connsiteX7" fmla="*/ 103621 w 537100"/>
                      <a:gd name="connsiteY7" fmla="*/ 290848 h 639611"/>
                      <a:gd name="connsiteX8" fmla="*/ 47558 w 537100"/>
                      <a:gd name="connsiteY8" fmla="*/ 211882 h 639611"/>
                      <a:gd name="connsiteX9" fmla="*/ 10830 w 537100"/>
                      <a:gd name="connsiteY9" fmla="*/ 322964 h 639611"/>
                      <a:gd name="connsiteX10" fmla="*/ 251056 w 537100"/>
                      <a:gd name="connsiteY10" fmla="*/ 639602 h 639611"/>
                      <a:gd name="connsiteX11" fmla="*/ 529258 w 537100"/>
                      <a:gd name="connsiteY11" fmla="*/ 312156 h 639611"/>
                      <a:gd name="connsiteX12" fmla="*/ 473353 w 537100"/>
                      <a:gd name="connsiteY12" fmla="*/ 322127 h 639611"/>
                      <a:gd name="connsiteX13" fmla="*/ 454606 w 537100"/>
                      <a:gd name="connsiteY13" fmla="*/ 139374 h 639611"/>
                      <a:gd name="connsiteX0" fmla="*/ 445969 w 528463"/>
                      <a:gd name="connsiteY0" fmla="*/ 139374 h 639649"/>
                      <a:gd name="connsiteX1" fmla="*/ 416508 w 528463"/>
                      <a:gd name="connsiteY1" fmla="*/ 197607 h 639649"/>
                      <a:gd name="connsiteX2" fmla="*/ 360859 w 528463"/>
                      <a:gd name="connsiteY2" fmla="*/ 216593 h 639649"/>
                      <a:gd name="connsiteX3" fmla="*/ 312578 w 528463"/>
                      <a:gd name="connsiteY3" fmla="*/ 76710 h 639649"/>
                      <a:gd name="connsiteX4" fmla="*/ 187776 w 528463"/>
                      <a:gd name="connsiteY4" fmla="*/ 3941 h 639649"/>
                      <a:gd name="connsiteX5" fmla="*/ 212871 w 528463"/>
                      <a:gd name="connsiteY5" fmla="*/ 174134 h 639649"/>
                      <a:gd name="connsiteX6" fmla="*/ 149513 w 528463"/>
                      <a:gd name="connsiteY6" fmla="*/ 334202 h 639649"/>
                      <a:gd name="connsiteX7" fmla="*/ 94984 w 528463"/>
                      <a:gd name="connsiteY7" fmla="*/ 290848 h 639649"/>
                      <a:gd name="connsiteX8" fmla="*/ 38921 w 528463"/>
                      <a:gd name="connsiteY8" fmla="*/ 211882 h 639649"/>
                      <a:gd name="connsiteX9" fmla="*/ 2193 w 528463"/>
                      <a:gd name="connsiteY9" fmla="*/ 322964 h 639649"/>
                      <a:gd name="connsiteX10" fmla="*/ 242419 w 528463"/>
                      <a:gd name="connsiteY10" fmla="*/ 639602 h 639649"/>
                      <a:gd name="connsiteX11" fmla="*/ 520621 w 528463"/>
                      <a:gd name="connsiteY11" fmla="*/ 312156 h 639649"/>
                      <a:gd name="connsiteX12" fmla="*/ 464716 w 528463"/>
                      <a:gd name="connsiteY12" fmla="*/ 322127 h 639649"/>
                      <a:gd name="connsiteX13" fmla="*/ 445969 w 528463"/>
                      <a:gd name="connsiteY13" fmla="*/ 139374 h 639649"/>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49513 w 528463"/>
                      <a:gd name="connsiteY5" fmla="*/ 342575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94984 w 528463"/>
                      <a:gd name="connsiteY6" fmla="*/ 299221 h 648022"/>
                      <a:gd name="connsiteX7" fmla="*/ 38921 w 528463"/>
                      <a:gd name="connsiteY7" fmla="*/ 220255 h 648022"/>
                      <a:gd name="connsiteX8" fmla="*/ 2193 w 528463"/>
                      <a:gd name="connsiteY8" fmla="*/ 331337 h 648022"/>
                      <a:gd name="connsiteX9" fmla="*/ 242419 w 528463"/>
                      <a:gd name="connsiteY9" fmla="*/ 647975 h 648022"/>
                      <a:gd name="connsiteX10" fmla="*/ 520621 w 528463"/>
                      <a:gd name="connsiteY10" fmla="*/ 320529 h 648022"/>
                      <a:gd name="connsiteX11" fmla="*/ 464716 w 528463"/>
                      <a:gd name="connsiteY11" fmla="*/ 330500 h 648022"/>
                      <a:gd name="connsiteX12" fmla="*/ 445969 w 528463"/>
                      <a:gd name="connsiteY12"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53643 w 528463"/>
                      <a:gd name="connsiteY5" fmla="*/ 308752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06138 w 528463"/>
                      <a:gd name="connsiteY5" fmla="*/ 327777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47 h 648022"/>
                      <a:gd name="connsiteX1" fmla="*/ 416508 w 528463"/>
                      <a:gd name="connsiteY1" fmla="*/ 205980 h 648022"/>
                      <a:gd name="connsiteX2" fmla="*/ 360859 w 528463"/>
                      <a:gd name="connsiteY2" fmla="*/ 224966 h 648022"/>
                      <a:gd name="connsiteX3" fmla="*/ 312578 w 528463"/>
                      <a:gd name="connsiteY3" fmla="*/ 85083 h 648022"/>
                      <a:gd name="connsiteX4" fmla="*/ 187776 w 528463"/>
                      <a:gd name="connsiteY4" fmla="*/ 12314 h 648022"/>
                      <a:gd name="connsiteX5" fmla="*/ 106138 w 528463"/>
                      <a:gd name="connsiteY5" fmla="*/ 327777 h 648022"/>
                      <a:gd name="connsiteX6" fmla="*/ 38921 w 528463"/>
                      <a:gd name="connsiteY6" fmla="*/ 220255 h 648022"/>
                      <a:gd name="connsiteX7" fmla="*/ 2193 w 528463"/>
                      <a:gd name="connsiteY7" fmla="*/ 331337 h 648022"/>
                      <a:gd name="connsiteX8" fmla="*/ 242419 w 528463"/>
                      <a:gd name="connsiteY8" fmla="*/ 647975 h 648022"/>
                      <a:gd name="connsiteX9" fmla="*/ 520621 w 528463"/>
                      <a:gd name="connsiteY9" fmla="*/ 320529 h 648022"/>
                      <a:gd name="connsiteX10" fmla="*/ 464716 w 528463"/>
                      <a:gd name="connsiteY10" fmla="*/ 330500 h 648022"/>
                      <a:gd name="connsiteX11" fmla="*/ 445969 w 528463"/>
                      <a:gd name="connsiteY11" fmla="*/ 147747 h 648022"/>
                      <a:gd name="connsiteX0" fmla="*/ 445969 w 528463"/>
                      <a:gd name="connsiteY0" fmla="*/ 147714 h 647989"/>
                      <a:gd name="connsiteX1" fmla="*/ 416508 w 528463"/>
                      <a:gd name="connsiteY1" fmla="*/ 205947 h 647989"/>
                      <a:gd name="connsiteX2" fmla="*/ 344337 w 528463"/>
                      <a:gd name="connsiteY2" fmla="*/ 222819 h 647989"/>
                      <a:gd name="connsiteX3" fmla="*/ 312578 w 528463"/>
                      <a:gd name="connsiteY3" fmla="*/ 85050 h 647989"/>
                      <a:gd name="connsiteX4" fmla="*/ 187776 w 528463"/>
                      <a:gd name="connsiteY4" fmla="*/ 12281 h 647989"/>
                      <a:gd name="connsiteX5" fmla="*/ 106138 w 528463"/>
                      <a:gd name="connsiteY5" fmla="*/ 327744 h 647989"/>
                      <a:gd name="connsiteX6" fmla="*/ 38921 w 528463"/>
                      <a:gd name="connsiteY6" fmla="*/ 220222 h 647989"/>
                      <a:gd name="connsiteX7" fmla="*/ 2193 w 528463"/>
                      <a:gd name="connsiteY7" fmla="*/ 331304 h 647989"/>
                      <a:gd name="connsiteX8" fmla="*/ 242419 w 528463"/>
                      <a:gd name="connsiteY8" fmla="*/ 647942 h 647989"/>
                      <a:gd name="connsiteX9" fmla="*/ 520621 w 528463"/>
                      <a:gd name="connsiteY9" fmla="*/ 320496 h 647989"/>
                      <a:gd name="connsiteX10" fmla="*/ 464716 w 528463"/>
                      <a:gd name="connsiteY10" fmla="*/ 330467 h 647989"/>
                      <a:gd name="connsiteX11" fmla="*/ 445969 w 528463"/>
                      <a:gd name="connsiteY11" fmla="*/ 147714 h 647989"/>
                      <a:gd name="connsiteX0" fmla="*/ 445969 w 528463"/>
                      <a:gd name="connsiteY0" fmla="*/ 147817 h 648092"/>
                      <a:gd name="connsiteX1" fmla="*/ 416508 w 528463"/>
                      <a:gd name="connsiteY1" fmla="*/ 206050 h 648092"/>
                      <a:gd name="connsiteX2" fmla="*/ 336075 w 528463"/>
                      <a:gd name="connsiteY2" fmla="*/ 229264 h 648092"/>
                      <a:gd name="connsiteX3" fmla="*/ 312578 w 528463"/>
                      <a:gd name="connsiteY3" fmla="*/ 85153 h 648092"/>
                      <a:gd name="connsiteX4" fmla="*/ 187776 w 528463"/>
                      <a:gd name="connsiteY4" fmla="*/ 12384 h 648092"/>
                      <a:gd name="connsiteX5" fmla="*/ 106138 w 528463"/>
                      <a:gd name="connsiteY5" fmla="*/ 327847 h 648092"/>
                      <a:gd name="connsiteX6" fmla="*/ 38921 w 528463"/>
                      <a:gd name="connsiteY6" fmla="*/ 220325 h 648092"/>
                      <a:gd name="connsiteX7" fmla="*/ 2193 w 528463"/>
                      <a:gd name="connsiteY7" fmla="*/ 331407 h 648092"/>
                      <a:gd name="connsiteX8" fmla="*/ 242419 w 528463"/>
                      <a:gd name="connsiteY8" fmla="*/ 648045 h 648092"/>
                      <a:gd name="connsiteX9" fmla="*/ 520621 w 528463"/>
                      <a:gd name="connsiteY9" fmla="*/ 320599 h 648092"/>
                      <a:gd name="connsiteX10" fmla="*/ 464716 w 528463"/>
                      <a:gd name="connsiteY10" fmla="*/ 330570 h 648092"/>
                      <a:gd name="connsiteX11" fmla="*/ 445969 w 528463"/>
                      <a:gd name="connsiteY11" fmla="*/ 147817 h 648092"/>
                      <a:gd name="connsiteX0" fmla="*/ 445969 w 528463"/>
                      <a:gd name="connsiteY0" fmla="*/ 148047 h 648322"/>
                      <a:gd name="connsiteX1" fmla="*/ 416508 w 528463"/>
                      <a:gd name="connsiteY1" fmla="*/ 206280 h 648322"/>
                      <a:gd name="connsiteX2" fmla="*/ 336075 w 528463"/>
                      <a:gd name="connsiteY2" fmla="*/ 229494 h 648322"/>
                      <a:gd name="connsiteX3" fmla="*/ 283663 w 528463"/>
                      <a:gd name="connsiteY3" fmla="*/ 83268 h 648322"/>
                      <a:gd name="connsiteX4" fmla="*/ 187776 w 528463"/>
                      <a:gd name="connsiteY4" fmla="*/ 12614 h 648322"/>
                      <a:gd name="connsiteX5" fmla="*/ 106138 w 528463"/>
                      <a:gd name="connsiteY5" fmla="*/ 328077 h 648322"/>
                      <a:gd name="connsiteX6" fmla="*/ 38921 w 528463"/>
                      <a:gd name="connsiteY6" fmla="*/ 220555 h 648322"/>
                      <a:gd name="connsiteX7" fmla="*/ 2193 w 528463"/>
                      <a:gd name="connsiteY7" fmla="*/ 331637 h 648322"/>
                      <a:gd name="connsiteX8" fmla="*/ 242419 w 528463"/>
                      <a:gd name="connsiteY8" fmla="*/ 648275 h 648322"/>
                      <a:gd name="connsiteX9" fmla="*/ 520621 w 528463"/>
                      <a:gd name="connsiteY9" fmla="*/ 320829 h 648322"/>
                      <a:gd name="connsiteX10" fmla="*/ 464716 w 528463"/>
                      <a:gd name="connsiteY10" fmla="*/ 330800 h 648322"/>
                      <a:gd name="connsiteX11" fmla="*/ 445969 w 528463"/>
                      <a:gd name="connsiteY11" fmla="*/ 148047 h 648322"/>
                      <a:gd name="connsiteX0" fmla="*/ 445969 w 528463"/>
                      <a:gd name="connsiteY0" fmla="*/ 148286 h 648561"/>
                      <a:gd name="connsiteX1" fmla="*/ 416508 w 528463"/>
                      <a:gd name="connsiteY1" fmla="*/ 206519 h 648561"/>
                      <a:gd name="connsiteX2" fmla="*/ 336075 w 528463"/>
                      <a:gd name="connsiteY2" fmla="*/ 229733 h 648561"/>
                      <a:gd name="connsiteX3" fmla="*/ 289859 w 528463"/>
                      <a:gd name="connsiteY3" fmla="*/ 81394 h 648561"/>
                      <a:gd name="connsiteX4" fmla="*/ 187776 w 528463"/>
                      <a:gd name="connsiteY4" fmla="*/ 12853 h 648561"/>
                      <a:gd name="connsiteX5" fmla="*/ 106138 w 528463"/>
                      <a:gd name="connsiteY5" fmla="*/ 328316 h 648561"/>
                      <a:gd name="connsiteX6" fmla="*/ 38921 w 528463"/>
                      <a:gd name="connsiteY6" fmla="*/ 220794 h 648561"/>
                      <a:gd name="connsiteX7" fmla="*/ 2193 w 528463"/>
                      <a:gd name="connsiteY7" fmla="*/ 331876 h 648561"/>
                      <a:gd name="connsiteX8" fmla="*/ 242419 w 528463"/>
                      <a:gd name="connsiteY8" fmla="*/ 648514 h 648561"/>
                      <a:gd name="connsiteX9" fmla="*/ 520621 w 528463"/>
                      <a:gd name="connsiteY9" fmla="*/ 321068 h 648561"/>
                      <a:gd name="connsiteX10" fmla="*/ 464716 w 528463"/>
                      <a:gd name="connsiteY10" fmla="*/ 331039 h 648561"/>
                      <a:gd name="connsiteX11" fmla="*/ 445969 w 528463"/>
                      <a:gd name="connsiteY11" fmla="*/ 148286 h 648561"/>
                      <a:gd name="connsiteX0" fmla="*/ 445969 w 528463"/>
                      <a:gd name="connsiteY0" fmla="*/ 148323 h 648598"/>
                      <a:gd name="connsiteX1" fmla="*/ 416508 w 528463"/>
                      <a:gd name="connsiteY1" fmla="*/ 206556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45969 w 528463"/>
                      <a:gd name="connsiteY11" fmla="*/ 148323 h 648598"/>
                      <a:gd name="connsiteX0" fmla="*/ 445969 w 528463"/>
                      <a:gd name="connsiteY0" fmla="*/ 148323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45969 w 528463"/>
                      <a:gd name="connsiteY11" fmla="*/ 148323 h 648598"/>
                      <a:gd name="connsiteX0" fmla="*/ 412923 w 528463"/>
                      <a:gd name="connsiteY0" fmla="*/ 129297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12923 w 528463"/>
                      <a:gd name="connsiteY11" fmla="*/ 129297 h 648598"/>
                      <a:gd name="connsiteX0" fmla="*/ 412923 w 528463"/>
                      <a:gd name="connsiteY0" fmla="*/ 129297 h 648598"/>
                      <a:gd name="connsiteX1" fmla="*/ 402051 w 528463"/>
                      <a:gd name="connsiteY1" fmla="*/ 204442 h 648598"/>
                      <a:gd name="connsiteX2" fmla="*/ 348467 w 528463"/>
                      <a:gd name="connsiteY2" fmla="*/ 231885 h 648598"/>
                      <a:gd name="connsiteX3" fmla="*/ 289859 w 528463"/>
                      <a:gd name="connsiteY3" fmla="*/ 81431 h 648598"/>
                      <a:gd name="connsiteX4" fmla="*/ 187776 w 528463"/>
                      <a:gd name="connsiteY4" fmla="*/ 12890 h 648598"/>
                      <a:gd name="connsiteX5" fmla="*/ 106138 w 528463"/>
                      <a:gd name="connsiteY5" fmla="*/ 328353 h 648598"/>
                      <a:gd name="connsiteX6" fmla="*/ 38921 w 528463"/>
                      <a:gd name="connsiteY6" fmla="*/ 220831 h 648598"/>
                      <a:gd name="connsiteX7" fmla="*/ 2193 w 528463"/>
                      <a:gd name="connsiteY7" fmla="*/ 331913 h 648598"/>
                      <a:gd name="connsiteX8" fmla="*/ 242419 w 528463"/>
                      <a:gd name="connsiteY8" fmla="*/ 648551 h 648598"/>
                      <a:gd name="connsiteX9" fmla="*/ 520621 w 528463"/>
                      <a:gd name="connsiteY9" fmla="*/ 321105 h 648598"/>
                      <a:gd name="connsiteX10" fmla="*/ 464716 w 528463"/>
                      <a:gd name="connsiteY10" fmla="*/ 331076 h 648598"/>
                      <a:gd name="connsiteX11" fmla="*/ 412923 w 528463"/>
                      <a:gd name="connsiteY11"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29297 h 648598"/>
                      <a:gd name="connsiteX1" fmla="*/ 348467 w 528463"/>
                      <a:gd name="connsiteY1" fmla="*/ 231885 h 648598"/>
                      <a:gd name="connsiteX2" fmla="*/ 289859 w 528463"/>
                      <a:gd name="connsiteY2" fmla="*/ 81431 h 648598"/>
                      <a:gd name="connsiteX3" fmla="*/ 187776 w 528463"/>
                      <a:gd name="connsiteY3" fmla="*/ 12890 h 648598"/>
                      <a:gd name="connsiteX4" fmla="*/ 106138 w 528463"/>
                      <a:gd name="connsiteY4" fmla="*/ 328353 h 648598"/>
                      <a:gd name="connsiteX5" fmla="*/ 38921 w 528463"/>
                      <a:gd name="connsiteY5" fmla="*/ 220831 h 648598"/>
                      <a:gd name="connsiteX6" fmla="*/ 2193 w 528463"/>
                      <a:gd name="connsiteY6" fmla="*/ 331913 h 648598"/>
                      <a:gd name="connsiteX7" fmla="*/ 242419 w 528463"/>
                      <a:gd name="connsiteY7" fmla="*/ 648551 h 648598"/>
                      <a:gd name="connsiteX8" fmla="*/ 520621 w 528463"/>
                      <a:gd name="connsiteY8" fmla="*/ 321105 h 648598"/>
                      <a:gd name="connsiteX9" fmla="*/ 464716 w 528463"/>
                      <a:gd name="connsiteY9" fmla="*/ 331076 h 648598"/>
                      <a:gd name="connsiteX10" fmla="*/ 412923 w 528463"/>
                      <a:gd name="connsiteY10" fmla="*/ 129297 h 648598"/>
                      <a:gd name="connsiteX0" fmla="*/ 412923 w 528463"/>
                      <a:gd name="connsiteY0" fmla="*/ 117263 h 636564"/>
                      <a:gd name="connsiteX1" fmla="*/ 348467 w 528463"/>
                      <a:gd name="connsiteY1" fmla="*/ 219851 h 636564"/>
                      <a:gd name="connsiteX2" fmla="*/ 187776 w 528463"/>
                      <a:gd name="connsiteY2" fmla="*/ 856 h 636564"/>
                      <a:gd name="connsiteX3" fmla="*/ 106138 w 528463"/>
                      <a:gd name="connsiteY3" fmla="*/ 316319 h 636564"/>
                      <a:gd name="connsiteX4" fmla="*/ 38921 w 528463"/>
                      <a:gd name="connsiteY4" fmla="*/ 208797 h 636564"/>
                      <a:gd name="connsiteX5" fmla="*/ 2193 w 528463"/>
                      <a:gd name="connsiteY5" fmla="*/ 319879 h 636564"/>
                      <a:gd name="connsiteX6" fmla="*/ 242419 w 528463"/>
                      <a:gd name="connsiteY6" fmla="*/ 636517 h 636564"/>
                      <a:gd name="connsiteX7" fmla="*/ 520621 w 528463"/>
                      <a:gd name="connsiteY7" fmla="*/ 309071 h 636564"/>
                      <a:gd name="connsiteX8" fmla="*/ 464716 w 528463"/>
                      <a:gd name="connsiteY8" fmla="*/ 319042 h 636564"/>
                      <a:gd name="connsiteX9" fmla="*/ 412923 w 528463"/>
                      <a:gd name="connsiteY9" fmla="*/ 117263 h 636564"/>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626 h 639927"/>
                      <a:gd name="connsiteX1" fmla="*/ 348467 w 528463"/>
                      <a:gd name="connsiteY1" fmla="*/ 223214 h 639927"/>
                      <a:gd name="connsiteX2" fmla="*/ 187776 w 528463"/>
                      <a:gd name="connsiteY2" fmla="*/ 4219 h 639927"/>
                      <a:gd name="connsiteX3" fmla="*/ 106138 w 528463"/>
                      <a:gd name="connsiteY3" fmla="*/ 319682 h 639927"/>
                      <a:gd name="connsiteX4" fmla="*/ 38921 w 528463"/>
                      <a:gd name="connsiteY4" fmla="*/ 212160 h 639927"/>
                      <a:gd name="connsiteX5" fmla="*/ 2193 w 528463"/>
                      <a:gd name="connsiteY5" fmla="*/ 323242 h 639927"/>
                      <a:gd name="connsiteX6" fmla="*/ 242419 w 528463"/>
                      <a:gd name="connsiteY6" fmla="*/ 639880 h 639927"/>
                      <a:gd name="connsiteX7" fmla="*/ 520621 w 528463"/>
                      <a:gd name="connsiteY7" fmla="*/ 312434 h 639927"/>
                      <a:gd name="connsiteX8" fmla="*/ 464716 w 528463"/>
                      <a:gd name="connsiteY8" fmla="*/ 322405 h 639927"/>
                      <a:gd name="connsiteX9" fmla="*/ 412923 w 528463"/>
                      <a:gd name="connsiteY9" fmla="*/ 120626 h 639927"/>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12923 w 528463"/>
                      <a:gd name="connsiteY0" fmla="*/ 120483 h 639784"/>
                      <a:gd name="connsiteX1" fmla="*/ 346402 w 528463"/>
                      <a:gd name="connsiteY1" fmla="*/ 225185 h 639784"/>
                      <a:gd name="connsiteX2" fmla="*/ 187776 w 528463"/>
                      <a:gd name="connsiteY2" fmla="*/ 4076 h 639784"/>
                      <a:gd name="connsiteX3" fmla="*/ 106138 w 528463"/>
                      <a:gd name="connsiteY3" fmla="*/ 319539 h 639784"/>
                      <a:gd name="connsiteX4" fmla="*/ 38921 w 528463"/>
                      <a:gd name="connsiteY4" fmla="*/ 212017 h 639784"/>
                      <a:gd name="connsiteX5" fmla="*/ 2193 w 528463"/>
                      <a:gd name="connsiteY5" fmla="*/ 323099 h 639784"/>
                      <a:gd name="connsiteX6" fmla="*/ 242419 w 528463"/>
                      <a:gd name="connsiteY6" fmla="*/ 639737 h 639784"/>
                      <a:gd name="connsiteX7" fmla="*/ 520621 w 528463"/>
                      <a:gd name="connsiteY7" fmla="*/ 312291 h 639784"/>
                      <a:gd name="connsiteX8" fmla="*/ 464716 w 528463"/>
                      <a:gd name="connsiteY8" fmla="*/ 322262 h 639784"/>
                      <a:gd name="connsiteX9" fmla="*/ 412923 w 528463"/>
                      <a:gd name="connsiteY9" fmla="*/ 120483 h 639784"/>
                      <a:gd name="connsiteX0" fmla="*/ 443639 w 559255"/>
                      <a:gd name="connsiteY0" fmla="*/ 120483 h 645140"/>
                      <a:gd name="connsiteX1" fmla="*/ 377118 w 559255"/>
                      <a:gd name="connsiteY1" fmla="*/ 225185 h 645140"/>
                      <a:gd name="connsiteX2" fmla="*/ 218492 w 559255"/>
                      <a:gd name="connsiteY2" fmla="*/ 4076 h 645140"/>
                      <a:gd name="connsiteX3" fmla="*/ 136854 w 559255"/>
                      <a:gd name="connsiteY3" fmla="*/ 319539 h 645140"/>
                      <a:gd name="connsiteX4" fmla="*/ 69637 w 559255"/>
                      <a:gd name="connsiteY4" fmla="*/ 212017 h 645140"/>
                      <a:gd name="connsiteX5" fmla="*/ 32909 w 559255"/>
                      <a:gd name="connsiteY5" fmla="*/ 323099 h 645140"/>
                      <a:gd name="connsiteX6" fmla="*/ 15663 w 559255"/>
                      <a:gd name="connsiteY6" fmla="*/ 502608 h 645140"/>
                      <a:gd name="connsiteX7" fmla="*/ 273135 w 559255"/>
                      <a:gd name="connsiteY7" fmla="*/ 639737 h 645140"/>
                      <a:gd name="connsiteX8" fmla="*/ 551337 w 559255"/>
                      <a:gd name="connsiteY8" fmla="*/ 312291 h 645140"/>
                      <a:gd name="connsiteX9" fmla="*/ 495432 w 559255"/>
                      <a:gd name="connsiteY9" fmla="*/ 322262 h 645140"/>
                      <a:gd name="connsiteX10" fmla="*/ 443639 w 559255"/>
                      <a:gd name="connsiteY10" fmla="*/ 120483 h 645140"/>
                      <a:gd name="connsiteX0" fmla="*/ 423237 w 538736"/>
                      <a:gd name="connsiteY0" fmla="*/ 120483 h 647192"/>
                      <a:gd name="connsiteX1" fmla="*/ 356716 w 538736"/>
                      <a:gd name="connsiteY1" fmla="*/ 225185 h 647192"/>
                      <a:gd name="connsiteX2" fmla="*/ 198090 w 538736"/>
                      <a:gd name="connsiteY2" fmla="*/ 4076 h 647192"/>
                      <a:gd name="connsiteX3" fmla="*/ 116452 w 538736"/>
                      <a:gd name="connsiteY3" fmla="*/ 319539 h 647192"/>
                      <a:gd name="connsiteX4" fmla="*/ 49235 w 538736"/>
                      <a:gd name="connsiteY4" fmla="*/ 212017 h 647192"/>
                      <a:gd name="connsiteX5" fmla="*/ 12507 w 538736"/>
                      <a:gd name="connsiteY5" fmla="*/ 323099 h 647192"/>
                      <a:gd name="connsiteX6" fmla="*/ 21973 w 538736"/>
                      <a:gd name="connsiteY6" fmla="*/ 523845 h 647192"/>
                      <a:gd name="connsiteX7" fmla="*/ 252733 w 538736"/>
                      <a:gd name="connsiteY7" fmla="*/ 639737 h 647192"/>
                      <a:gd name="connsiteX8" fmla="*/ 530935 w 538736"/>
                      <a:gd name="connsiteY8" fmla="*/ 312291 h 647192"/>
                      <a:gd name="connsiteX9" fmla="*/ 475030 w 538736"/>
                      <a:gd name="connsiteY9" fmla="*/ 322262 h 647192"/>
                      <a:gd name="connsiteX10" fmla="*/ 423237 w 538736"/>
                      <a:gd name="connsiteY10" fmla="*/ 120483 h 647192"/>
                      <a:gd name="connsiteX0" fmla="*/ 423237 w 538920"/>
                      <a:gd name="connsiteY0" fmla="*/ 120483 h 639876"/>
                      <a:gd name="connsiteX1" fmla="*/ 356716 w 538920"/>
                      <a:gd name="connsiteY1" fmla="*/ 225185 h 639876"/>
                      <a:gd name="connsiteX2" fmla="*/ 198090 w 538920"/>
                      <a:gd name="connsiteY2" fmla="*/ 4076 h 639876"/>
                      <a:gd name="connsiteX3" fmla="*/ 116452 w 538920"/>
                      <a:gd name="connsiteY3" fmla="*/ 319539 h 639876"/>
                      <a:gd name="connsiteX4" fmla="*/ 49235 w 538920"/>
                      <a:gd name="connsiteY4" fmla="*/ 212017 h 639876"/>
                      <a:gd name="connsiteX5" fmla="*/ 12507 w 538920"/>
                      <a:gd name="connsiteY5" fmla="*/ 323099 h 639876"/>
                      <a:gd name="connsiteX6" fmla="*/ 21973 w 538920"/>
                      <a:gd name="connsiteY6" fmla="*/ 523845 h 639876"/>
                      <a:gd name="connsiteX7" fmla="*/ 252733 w 538920"/>
                      <a:gd name="connsiteY7" fmla="*/ 639737 h 639876"/>
                      <a:gd name="connsiteX8" fmla="*/ 530935 w 538920"/>
                      <a:gd name="connsiteY8" fmla="*/ 312291 h 639876"/>
                      <a:gd name="connsiteX9" fmla="*/ 475030 w 538920"/>
                      <a:gd name="connsiteY9" fmla="*/ 322262 h 639876"/>
                      <a:gd name="connsiteX10" fmla="*/ 423237 w 538920"/>
                      <a:gd name="connsiteY10" fmla="*/ 120483 h 639876"/>
                      <a:gd name="connsiteX0" fmla="*/ 424387 w 539893"/>
                      <a:gd name="connsiteY0" fmla="*/ 120483 h 646381"/>
                      <a:gd name="connsiteX1" fmla="*/ 357866 w 539893"/>
                      <a:gd name="connsiteY1" fmla="*/ 225185 h 646381"/>
                      <a:gd name="connsiteX2" fmla="*/ 199240 w 539893"/>
                      <a:gd name="connsiteY2" fmla="*/ 4076 h 646381"/>
                      <a:gd name="connsiteX3" fmla="*/ 117602 w 539893"/>
                      <a:gd name="connsiteY3" fmla="*/ 319539 h 646381"/>
                      <a:gd name="connsiteX4" fmla="*/ 50385 w 539893"/>
                      <a:gd name="connsiteY4" fmla="*/ 212017 h 646381"/>
                      <a:gd name="connsiteX5" fmla="*/ 13657 w 539893"/>
                      <a:gd name="connsiteY5" fmla="*/ 323099 h 646381"/>
                      <a:gd name="connsiteX6" fmla="*/ 21426 w 539893"/>
                      <a:gd name="connsiteY6" fmla="*/ 516163 h 646381"/>
                      <a:gd name="connsiteX7" fmla="*/ 253883 w 539893"/>
                      <a:gd name="connsiteY7" fmla="*/ 639737 h 646381"/>
                      <a:gd name="connsiteX8" fmla="*/ 532085 w 539893"/>
                      <a:gd name="connsiteY8" fmla="*/ 312291 h 646381"/>
                      <a:gd name="connsiteX9" fmla="*/ 476180 w 539893"/>
                      <a:gd name="connsiteY9" fmla="*/ 322262 h 646381"/>
                      <a:gd name="connsiteX10" fmla="*/ 424387 w 539893"/>
                      <a:gd name="connsiteY10" fmla="*/ 120483 h 646381"/>
                      <a:gd name="connsiteX0" fmla="*/ 424387 w 540066"/>
                      <a:gd name="connsiteY0" fmla="*/ 120483 h 639752"/>
                      <a:gd name="connsiteX1" fmla="*/ 357866 w 540066"/>
                      <a:gd name="connsiteY1" fmla="*/ 225185 h 639752"/>
                      <a:gd name="connsiteX2" fmla="*/ 199240 w 540066"/>
                      <a:gd name="connsiteY2" fmla="*/ 4076 h 639752"/>
                      <a:gd name="connsiteX3" fmla="*/ 117602 w 540066"/>
                      <a:gd name="connsiteY3" fmla="*/ 319539 h 639752"/>
                      <a:gd name="connsiteX4" fmla="*/ 50385 w 540066"/>
                      <a:gd name="connsiteY4" fmla="*/ 212017 h 639752"/>
                      <a:gd name="connsiteX5" fmla="*/ 13657 w 540066"/>
                      <a:gd name="connsiteY5" fmla="*/ 323099 h 639752"/>
                      <a:gd name="connsiteX6" fmla="*/ 21426 w 540066"/>
                      <a:gd name="connsiteY6" fmla="*/ 516163 h 639752"/>
                      <a:gd name="connsiteX7" fmla="*/ 253883 w 540066"/>
                      <a:gd name="connsiteY7" fmla="*/ 639737 h 639752"/>
                      <a:gd name="connsiteX8" fmla="*/ 532085 w 540066"/>
                      <a:gd name="connsiteY8" fmla="*/ 312291 h 639752"/>
                      <a:gd name="connsiteX9" fmla="*/ 476180 w 540066"/>
                      <a:gd name="connsiteY9" fmla="*/ 322262 h 639752"/>
                      <a:gd name="connsiteX10" fmla="*/ 424387 w 540066"/>
                      <a:gd name="connsiteY10" fmla="*/ 120483 h 639752"/>
                      <a:gd name="connsiteX0" fmla="*/ 425610 w 541124"/>
                      <a:gd name="connsiteY0" fmla="*/ 120483 h 647296"/>
                      <a:gd name="connsiteX1" fmla="*/ 359089 w 541124"/>
                      <a:gd name="connsiteY1" fmla="*/ 225185 h 647296"/>
                      <a:gd name="connsiteX2" fmla="*/ 200463 w 541124"/>
                      <a:gd name="connsiteY2" fmla="*/ 4076 h 647296"/>
                      <a:gd name="connsiteX3" fmla="*/ 118825 w 541124"/>
                      <a:gd name="connsiteY3" fmla="*/ 319539 h 647296"/>
                      <a:gd name="connsiteX4" fmla="*/ 51608 w 541124"/>
                      <a:gd name="connsiteY4" fmla="*/ 212017 h 647296"/>
                      <a:gd name="connsiteX5" fmla="*/ 14880 w 541124"/>
                      <a:gd name="connsiteY5" fmla="*/ 323099 h 647296"/>
                      <a:gd name="connsiteX6" fmla="*/ 20886 w 541124"/>
                      <a:gd name="connsiteY6" fmla="*/ 524788 h 647296"/>
                      <a:gd name="connsiteX7" fmla="*/ 255106 w 541124"/>
                      <a:gd name="connsiteY7" fmla="*/ 639737 h 647296"/>
                      <a:gd name="connsiteX8" fmla="*/ 533308 w 541124"/>
                      <a:gd name="connsiteY8" fmla="*/ 312291 h 647296"/>
                      <a:gd name="connsiteX9" fmla="*/ 477403 w 541124"/>
                      <a:gd name="connsiteY9" fmla="*/ 322262 h 647296"/>
                      <a:gd name="connsiteX10" fmla="*/ 425610 w 541124"/>
                      <a:gd name="connsiteY10" fmla="*/ 120483 h 647296"/>
                      <a:gd name="connsiteX0" fmla="*/ 425610 w 541564"/>
                      <a:gd name="connsiteY0" fmla="*/ 120483 h 640869"/>
                      <a:gd name="connsiteX1" fmla="*/ 359089 w 541564"/>
                      <a:gd name="connsiteY1" fmla="*/ 225185 h 640869"/>
                      <a:gd name="connsiteX2" fmla="*/ 200463 w 541564"/>
                      <a:gd name="connsiteY2" fmla="*/ 4076 h 640869"/>
                      <a:gd name="connsiteX3" fmla="*/ 118825 w 541564"/>
                      <a:gd name="connsiteY3" fmla="*/ 319539 h 640869"/>
                      <a:gd name="connsiteX4" fmla="*/ 51608 w 541564"/>
                      <a:gd name="connsiteY4" fmla="*/ 212017 h 640869"/>
                      <a:gd name="connsiteX5" fmla="*/ 14880 w 541564"/>
                      <a:gd name="connsiteY5" fmla="*/ 323099 h 640869"/>
                      <a:gd name="connsiteX6" fmla="*/ 20886 w 541564"/>
                      <a:gd name="connsiteY6" fmla="*/ 524788 h 640869"/>
                      <a:gd name="connsiteX7" fmla="*/ 255106 w 541564"/>
                      <a:gd name="connsiteY7" fmla="*/ 639737 h 640869"/>
                      <a:gd name="connsiteX8" fmla="*/ 533308 w 541564"/>
                      <a:gd name="connsiteY8" fmla="*/ 312291 h 640869"/>
                      <a:gd name="connsiteX9" fmla="*/ 477403 w 541564"/>
                      <a:gd name="connsiteY9" fmla="*/ 322262 h 640869"/>
                      <a:gd name="connsiteX10" fmla="*/ 425610 w 541564"/>
                      <a:gd name="connsiteY10" fmla="*/ 120483 h 640869"/>
                      <a:gd name="connsiteX0" fmla="*/ 425610 w 543671"/>
                      <a:gd name="connsiteY0" fmla="*/ 120483 h 649254"/>
                      <a:gd name="connsiteX1" fmla="*/ 359089 w 543671"/>
                      <a:gd name="connsiteY1" fmla="*/ 225185 h 649254"/>
                      <a:gd name="connsiteX2" fmla="*/ 200463 w 543671"/>
                      <a:gd name="connsiteY2" fmla="*/ 4076 h 649254"/>
                      <a:gd name="connsiteX3" fmla="*/ 118825 w 543671"/>
                      <a:gd name="connsiteY3" fmla="*/ 319539 h 649254"/>
                      <a:gd name="connsiteX4" fmla="*/ 51608 w 543671"/>
                      <a:gd name="connsiteY4" fmla="*/ 212017 h 649254"/>
                      <a:gd name="connsiteX5" fmla="*/ 14880 w 543671"/>
                      <a:gd name="connsiteY5" fmla="*/ 323099 h 649254"/>
                      <a:gd name="connsiteX6" fmla="*/ 20886 w 543671"/>
                      <a:gd name="connsiteY6" fmla="*/ 524788 h 649254"/>
                      <a:gd name="connsiteX7" fmla="*/ 255106 w 543671"/>
                      <a:gd name="connsiteY7" fmla="*/ 639737 h 649254"/>
                      <a:gd name="connsiteX8" fmla="*/ 533308 w 543671"/>
                      <a:gd name="connsiteY8" fmla="*/ 312291 h 649254"/>
                      <a:gd name="connsiteX9" fmla="*/ 477403 w 543671"/>
                      <a:gd name="connsiteY9" fmla="*/ 322262 h 649254"/>
                      <a:gd name="connsiteX10" fmla="*/ 425610 w 543671"/>
                      <a:gd name="connsiteY10" fmla="*/ 120483 h 649254"/>
                      <a:gd name="connsiteX0" fmla="*/ 425610 w 544467"/>
                      <a:gd name="connsiteY0" fmla="*/ 120483 h 641411"/>
                      <a:gd name="connsiteX1" fmla="*/ 359089 w 544467"/>
                      <a:gd name="connsiteY1" fmla="*/ 225185 h 641411"/>
                      <a:gd name="connsiteX2" fmla="*/ 200463 w 544467"/>
                      <a:gd name="connsiteY2" fmla="*/ 4076 h 641411"/>
                      <a:gd name="connsiteX3" fmla="*/ 118825 w 544467"/>
                      <a:gd name="connsiteY3" fmla="*/ 319539 h 641411"/>
                      <a:gd name="connsiteX4" fmla="*/ 51608 w 544467"/>
                      <a:gd name="connsiteY4" fmla="*/ 212017 h 641411"/>
                      <a:gd name="connsiteX5" fmla="*/ 14880 w 544467"/>
                      <a:gd name="connsiteY5" fmla="*/ 323099 h 641411"/>
                      <a:gd name="connsiteX6" fmla="*/ 20886 w 544467"/>
                      <a:gd name="connsiteY6" fmla="*/ 524788 h 641411"/>
                      <a:gd name="connsiteX7" fmla="*/ 255106 w 544467"/>
                      <a:gd name="connsiteY7" fmla="*/ 639737 h 641411"/>
                      <a:gd name="connsiteX8" fmla="*/ 533308 w 544467"/>
                      <a:gd name="connsiteY8" fmla="*/ 312291 h 641411"/>
                      <a:gd name="connsiteX9" fmla="*/ 477403 w 544467"/>
                      <a:gd name="connsiteY9" fmla="*/ 322262 h 641411"/>
                      <a:gd name="connsiteX10" fmla="*/ 425610 w 544467"/>
                      <a:gd name="connsiteY10" fmla="*/ 120483 h 641411"/>
                      <a:gd name="connsiteX0" fmla="*/ 425610 w 544150"/>
                      <a:gd name="connsiteY0" fmla="*/ 120483 h 570303"/>
                      <a:gd name="connsiteX1" fmla="*/ 359089 w 544150"/>
                      <a:gd name="connsiteY1" fmla="*/ 225185 h 570303"/>
                      <a:gd name="connsiteX2" fmla="*/ 200463 w 544150"/>
                      <a:gd name="connsiteY2" fmla="*/ 4076 h 570303"/>
                      <a:gd name="connsiteX3" fmla="*/ 118825 w 544150"/>
                      <a:gd name="connsiteY3" fmla="*/ 319539 h 570303"/>
                      <a:gd name="connsiteX4" fmla="*/ 51608 w 544150"/>
                      <a:gd name="connsiteY4" fmla="*/ 212017 h 570303"/>
                      <a:gd name="connsiteX5" fmla="*/ 14880 w 544150"/>
                      <a:gd name="connsiteY5" fmla="*/ 323099 h 570303"/>
                      <a:gd name="connsiteX6" fmla="*/ 20886 w 544150"/>
                      <a:gd name="connsiteY6" fmla="*/ 524788 h 570303"/>
                      <a:gd name="connsiteX7" fmla="*/ 248933 w 544150"/>
                      <a:gd name="connsiteY7" fmla="*/ 561999 h 570303"/>
                      <a:gd name="connsiteX8" fmla="*/ 533308 w 544150"/>
                      <a:gd name="connsiteY8" fmla="*/ 312291 h 570303"/>
                      <a:gd name="connsiteX9" fmla="*/ 477403 w 544150"/>
                      <a:gd name="connsiteY9" fmla="*/ 322262 h 570303"/>
                      <a:gd name="connsiteX10" fmla="*/ 425610 w 544150"/>
                      <a:gd name="connsiteY10" fmla="*/ 120483 h 570303"/>
                      <a:gd name="connsiteX0" fmla="*/ 411534 w 526775"/>
                      <a:gd name="connsiteY0" fmla="*/ 120483 h 569939"/>
                      <a:gd name="connsiteX1" fmla="*/ 345013 w 526775"/>
                      <a:gd name="connsiteY1" fmla="*/ 225185 h 569939"/>
                      <a:gd name="connsiteX2" fmla="*/ 186387 w 526775"/>
                      <a:gd name="connsiteY2" fmla="*/ 4076 h 569939"/>
                      <a:gd name="connsiteX3" fmla="*/ 104749 w 526775"/>
                      <a:gd name="connsiteY3" fmla="*/ 319539 h 569939"/>
                      <a:gd name="connsiteX4" fmla="*/ 37532 w 526775"/>
                      <a:gd name="connsiteY4" fmla="*/ 212017 h 569939"/>
                      <a:gd name="connsiteX5" fmla="*/ 804 w 526775"/>
                      <a:gd name="connsiteY5" fmla="*/ 323099 h 569939"/>
                      <a:gd name="connsiteX6" fmla="*/ 33559 w 526775"/>
                      <a:gd name="connsiteY6" fmla="*/ 483905 h 569939"/>
                      <a:gd name="connsiteX7" fmla="*/ 234857 w 526775"/>
                      <a:gd name="connsiteY7" fmla="*/ 561999 h 569939"/>
                      <a:gd name="connsiteX8" fmla="*/ 519232 w 526775"/>
                      <a:gd name="connsiteY8" fmla="*/ 312291 h 569939"/>
                      <a:gd name="connsiteX9" fmla="*/ 463327 w 526775"/>
                      <a:gd name="connsiteY9" fmla="*/ 322262 h 569939"/>
                      <a:gd name="connsiteX10" fmla="*/ 411534 w 526775"/>
                      <a:gd name="connsiteY10" fmla="*/ 120483 h 569939"/>
                      <a:gd name="connsiteX0" fmla="*/ 411534 w 526777"/>
                      <a:gd name="connsiteY0" fmla="*/ 120483 h 569939"/>
                      <a:gd name="connsiteX1" fmla="*/ 345013 w 526777"/>
                      <a:gd name="connsiteY1" fmla="*/ 225185 h 569939"/>
                      <a:gd name="connsiteX2" fmla="*/ 186387 w 526777"/>
                      <a:gd name="connsiteY2" fmla="*/ 4076 h 569939"/>
                      <a:gd name="connsiteX3" fmla="*/ 104749 w 526777"/>
                      <a:gd name="connsiteY3" fmla="*/ 319539 h 569939"/>
                      <a:gd name="connsiteX4" fmla="*/ 37532 w 526777"/>
                      <a:gd name="connsiteY4" fmla="*/ 212017 h 569939"/>
                      <a:gd name="connsiteX5" fmla="*/ 804 w 526777"/>
                      <a:gd name="connsiteY5" fmla="*/ 323099 h 569939"/>
                      <a:gd name="connsiteX6" fmla="*/ 33559 w 526777"/>
                      <a:gd name="connsiteY6" fmla="*/ 483905 h 569939"/>
                      <a:gd name="connsiteX7" fmla="*/ 234857 w 526777"/>
                      <a:gd name="connsiteY7" fmla="*/ 561999 h 569939"/>
                      <a:gd name="connsiteX8" fmla="*/ 519232 w 526777"/>
                      <a:gd name="connsiteY8" fmla="*/ 312291 h 569939"/>
                      <a:gd name="connsiteX9" fmla="*/ 463327 w 526777"/>
                      <a:gd name="connsiteY9" fmla="*/ 322262 h 569939"/>
                      <a:gd name="connsiteX10" fmla="*/ 411534 w 526777"/>
                      <a:gd name="connsiteY10" fmla="*/ 120483 h 569939"/>
                      <a:gd name="connsiteX0" fmla="*/ 411534 w 526775"/>
                      <a:gd name="connsiteY0" fmla="*/ 120483 h 569939"/>
                      <a:gd name="connsiteX1" fmla="*/ 345013 w 526775"/>
                      <a:gd name="connsiteY1" fmla="*/ 225185 h 569939"/>
                      <a:gd name="connsiteX2" fmla="*/ 186387 w 526775"/>
                      <a:gd name="connsiteY2" fmla="*/ 4076 h 569939"/>
                      <a:gd name="connsiteX3" fmla="*/ 104749 w 526775"/>
                      <a:gd name="connsiteY3" fmla="*/ 319539 h 569939"/>
                      <a:gd name="connsiteX4" fmla="*/ 37532 w 526775"/>
                      <a:gd name="connsiteY4" fmla="*/ 212017 h 569939"/>
                      <a:gd name="connsiteX5" fmla="*/ 804 w 526775"/>
                      <a:gd name="connsiteY5" fmla="*/ 323099 h 569939"/>
                      <a:gd name="connsiteX6" fmla="*/ 33559 w 526775"/>
                      <a:gd name="connsiteY6" fmla="*/ 483905 h 569939"/>
                      <a:gd name="connsiteX7" fmla="*/ 234857 w 526775"/>
                      <a:gd name="connsiteY7" fmla="*/ 561999 h 569939"/>
                      <a:gd name="connsiteX8" fmla="*/ 519232 w 526775"/>
                      <a:gd name="connsiteY8" fmla="*/ 312291 h 569939"/>
                      <a:gd name="connsiteX9" fmla="*/ 460644 w 526775"/>
                      <a:gd name="connsiteY9" fmla="*/ 332538 h 569939"/>
                      <a:gd name="connsiteX10" fmla="*/ 411534 w 526775"/>
                      <a:gd name="connsiteY10" fmla="*/ 120483 h 569939"/>
                      <a:gd name="connsiteX0" fmla="*/ 411534 w 526777"/>
                      <a:gd name="connsiteY0" fmla="*/ 120483 h 569939"/>
                      <a:gd name="connsiteX1" fmla="*/ 345013 w 526777"/>
                      <a:gd name="connsiteY1" fmla="*/ 225185 h 569939"/>
                      <a:gd name="connsiteX2" fmla="*/ 186387 w 526777"/>
                      <a:gd name="connsiteY2" fmla="*/ 4076 h 569939"/>
                      <a:gd name="connsiteX3" fmla="*/ 104749 w 526777"/>
                      <a:gd name="connsiteY3" fmla="*/ 319539 h 569939"/>
                      <a:gd name="connsiteX4" fmla="*/ 37532 w 526777"/>
                      <a:gd name="connsiteY4" fmla="*/ 212017 h 569939"/>
                      <a:gd name="connsiteX5" fmla="*/ 804 w 526777"/>
                      <a:gd name="connsiteY5" fmla="*/ 323099 h 569939"/>
                      <a:gd name="connsiteX6" fmla="*/ 33559 w 526777"/>
                      <a:gd name="connsiteY6" fmla="*/ 483905 h 569939"/>
                      <a:gd name="connsiteX7" fmla="*/ 234857 w 526777"/>
                      <a:gd name="connsiteY7" fmla="*/ 561999 h 569939"/>
                      <a:gd name="connsiteX8" fmla="*/ 519232 w 526777"/>
                      <a:gd name="connsiteY8" fmla="*/ 312291 h 569939"/>
                      <a:gd name="connsiteX9" fmla="*/ 460644 w 526777"/>
                      <a:gd name="connsiteY9" fmla="*/ 332538 h 569939"/>
                      <a:gd name="connsiteX10" fmla="*/ 411534 w 526777"/>
                      <a:gd name="connsiteY10" fmla="*/ 120483 h 569939"/>
                      <a:gd name="connsiteX0" fmla="*/ 411534 w 527196"/>
                      <a:gd name="connsiteY0" fmla="*/ 120483 h 567041"/>
                      <a:gd name="connsiteX1" fmla="*/ 345013 w 527196"/>
                      <a:gd name="connsiteY1" fmla="*/ 225185 h 567041"/>
                      <a:gd name="connsiteX2" fmla="*/ 186387 w 527196"/>
                      <a:gd name="connsiteY2" fmla="*/ 4076 h 567041"/>
                      <a:gd name="connsiteX3" fmla="*/ 104749 w 527196"/>
                      <a:gd name="connsiteY3" fmla="*/ 319539 h 567041"/>
                      <a:gd name="connsiteX4" fmla="*/ 37532 w 527196"/>
                      <a:gd name="connsiteY4" fmla="*/ 212017 h 567041"/>
                      <a:gd name="connsiteX5" fmla="*/ 804 w 527196"/>
                      <a:gd name="connsiteY5" fmla="*/ 323099 h 567041"/>
                      <a:gd name="connsiteX6" fmla="*/ 33559 w 527196"/>
                      <a:gd name="connsiteY6" fmla="*/ 483905 h 567041"/>
                      <a:gd name="connsiteX7" fmla="*/ 234857 w 527196"/>
                      <a:gd name="connsiteY7" fmla="*/ 561999 h 567041"/>
                      <a:gd name="connsiteX8" fmla="*/ 519232 w 527196"/>
                      <a:gd name="connsiteY8" fmla="*/ 312291 h 567041"/>
                      <a:gd name="connsiteX9" fmla="*/ 460644 w 527196"/>
                      <a:gd name="connsiteY9" fmla="*/ 332538 h 567041"/>
                      <a:gd name="connsiteX10" fmla="*/ 411534 w 527196"/>
                      <a:gd name="connsiteY10" fmla="*/ 120483 h 567041"/>
                      <a:gd name="connsiteX0" fmla="*/ 411534 w 526969"/>
                      <a:gd name="connsiteY0" fmla="*/ 120483 h 566921"/>
                      <a:gd name="connsiteX1" fmla="*/ 345013 w 526969"/>
                      <a:gd name="connsiteY1" fmla="*/ 225185 h 566921"/>
                      <a:gd name="connsiteX2" fmla="*/ 186387 w 526969"/>
                      <a:gd name="connsiteY2" fmla="*/ 4076 h 566921"/>
                      <a:gd name="connsiteX3" fmla="*/ 104749 w 526969"/>
                      <a:gd name="connsiteY3" fmla="*/ 319539 h 566921"/>
                      <a:gd name="connsiteX4" fmla="*/ 37532 w 526969"/>
                      <a:gd name="connsiteY4" fmla="*/ 212017 h 566921"/>
                      <a:gd name="connsiteX5" fmla="*/ 804 w 526969"/>
                      <a:gd name="connsiteY5" fmla="*/ 323099 h 566921"/>
                      <a:gd name="connsiteX6" fmla="*/ 33559 w 526969"/>
                      <a:gd name="connsiteY6" fmla="*/ 483905 h 566921"/>
                      <a:gd name="connsiteX7" fmla="*/ 226406 w 526969"/>
                      <a:gd name="connsiteY7" fmla="*/ 561851 h 566921"/>
                      <a:gd name="connsiteX8" fmla="*/ 519232 w 526969"/>
                      <a:gd name="connsiteY8" fmla="*/ 312291 h 566921"/>
                      <a:gd name="connsiteX9" fmla="*/ 460644 w 526969"/>
                      <a:gd name="connsiteY9" fmla="*/ 332538 h 566921"/>
                      <a:gd name="connsiteX10" fmla="*/ 411534 w 526969"/>
                      <a:gd name="connsiteY10" fmla="*/ 120483 h 566921"/>
                      <a:gd name="connsiteX0" fmla="*/ 411534 w 526993"/>
                      <a:gd name="connsiteY0" fmla="*/ 120483 h 564062"/>
                      <a:gd name="connsiteX1" fmla="*/ 345013 w 526993"/>
                      <a:gd name="connsiteY1" fmla="*/ 225185 h 564062"/>
                      <a:gd name="connsiteX2" fmla="*/ 186387 w 526993"/>
                      <a:gd name="connsiteY2" fmla="*/ 4076 h 564062"/>
                      <a:gd name="connsiteX3" fmla="*/ 104749 w 526993"/>
                      <a:gd name="connsiteY3" fmla="*/ 319539 h 564062"/>
                      <a:gd name="connsiteX4" fmla="*/ 37532 w 526993"/>
                      <a:gd name="connsiteY4" fmla="*/ 212017 h 564062"/>
                      <a:gd name="connsiteX5" fmla="*/ 804 w 526993"/>
                      <a:gd name="connsiteY5" fmla="*/ 323099 h 564062"/>
                      <a:gd name="connsiteX6" fmla="*/ 33559 w 526993"/>
                      <a:gd name="connsiteY6" fmla="*/ 483905 h 564062"/>
                      <a:gd name="connsiteX7" fmla="*/ 226406 w 526993"/>
                      <a:gd name="connsiteY7" fmla="*/ 561851 h 564062"/>
                      <a:gd name="connsiteX8" fmla="*/ 519232 w 526993"/>
                      <a:gd name="connsiteY8" fmla="*/ 312291 h 564062"/>
                      <a:gd name="connsiteX9" fmla="*/ 460644 w 526993"/>
                      <a:gd name="connsiteY9" fmla="*/ 332538 h 564062"/>
                      <a:gd name="connsiteX10" fmla="*/ 411534 w 526993"/>
                      <a:gd name="connsiteY10" fmla="*/ 120483 h 564062"/>
                      <a:gd name="connsiteX0" fmla="*/ 411534 w 519232"/>
                      <a:gd name="connsiteY0" fmla="*/ 120483 h 562802"/>
                      <a:gd name="connsiteX1" fmla="*/ 345013 w 519232"/>
                      <a:gd name="connsiteY1" fmla="*/ 225185 h 562802"/>
                      <a:gd name="connsiteX2" fmla="*/ 186387 w 519232"/>
                      <a:gd name="connsiteY2" fmla="*/ 4076 h 562802"/>
                      <a:gd name="connsiteX3" fmla="*/ 104749 w 519232"/>
                      <a:gd name="connsiteY3" fmla="*/ 319539 h 562802"/>
                      <a:gd name="connsiteX4" fmla="*/ 37532 w 519232"/>
                      <a:gd name="connsiteY4" fmla="*/ 212017 h 562802"/>
                      <a:gd name="connsiteX5" fmla="*/ 804 w 519232"/>
                      <a:gd name="connsiteY5" fmla="*/ 323099 h 562802"/>
                      <a:gd name="connsiteX6" fmla="*/ 33559 w 519232"/>
                      <a:gd name="connsiteY6" fmla="*/ 483905 h 562802"/>
                      <a:gd name="connsiteX7" fmla="*/ 226406 w 519232"/>
                      <a:gd name="connsiteY7" fmla="*/ 561851 h 562802"/>
                      <a:gd name="connsiteX8" fmla="*/ 519232 w 519232"/>
                      <a:gd name="connsiteY8" fmla="*/ 312291 h 562802"/>
                      <a:gd name="connsiteX9" fmla="*/ 460644 w 519232"/>
                      <a:gd name="connsiteY9" fmla="*/ 332538 h 562802"/>
                      <a:gd name="connsiteX10" fmla="*/ 411534 w 519232"/>
                      <a:gd name="connsiteY10" fmla="*/ 120483 h 562802"/>
                      <a:gd name="connsiteX0" fmla="*/ 411534 w 519232"/>
                      <a:gd name="connsiteY0" fmla="*/ 120483 h 571352"/>
                      <a:gd name="connsiteX1" fmla="*/ 345013 w 519232"/>
                      <a:gd name="connsiteY1" fmla="*/ 225185 h 571352"/>
                      <a:gd name="connsiteX2" fmla="*/ 186387 w 519232"/>
                      <a:gd name="connsiteY2" fmla="*/ 4076 h 571352"/>
                      <a:gd name="connsiteX3" fmla="*/ 104749 w 519232"/>
                      <a:gd name="connsiteY3" fmla="*/ 319539 h 571352"/>
                      <a:gd name="connsiteX4" fmla="*/ 37532 w 519232"/>
                      <a:gd name="connsiteY4" fmla="*/ 212017 h 571352"/>
                      <a:gd name="connsiteX5" fmla="*/ 804 w 519232"/>
                      <a:gd name="connsiteY5" fmla="*/ 323099 h 571352"/>
                      <a:gd name="connsiteX6" fmla="*/ 33559 w 519232"/>
                      <a:gd name="connsiteY6" fmla="*/ 483905 h 571352"/>
                      <a:gd name="connsiteX7" fmla="*/ 254180 w 519232"/>
                      <a:gd name="connsiteY7" fmla="*/ 570784 h 571352"/>
                      <a:gd name="connsiteX8" fmla="*/ 519232 w 519232"/>
                      <a:gd name="connsiteY8" fmla="*/ 312291 h 571352"/>
                      <a:gd name="connsiteX9" fmla="*/ 460644 w 519232"/>
                      <a:gd name="connsiteY9" fmla="*/ 332538 h 571352"/>
                      <a:gd name="connsiteX10" fmla="*/ 411534 w 519232"/>
                      <a:gd name="connsiteY10" fmla="*/ 120483 h 571352"/>
                      <a:gd name="connsiteX0" fmla="*/ 411534 w 519232"/>
                      <a:gd name="connsiteY0" fmla="*/ 120483 h 575263"/>
                      <a:gd name="connsiteX1" fmla="*/ 345013 w 519232"/>
                      <a:gd name="connsiteY1" fmla="*/ 225185 h 575263"/>
                      <a:gd name="connsiteX2" fmla="*/ 186387 w 519232"/>
                      <a:gd name="connsiteY2" fmla="*/ 4076 h 575263"/>
                      <a:gd name="connsiteX3" fmla="*/ 104749 w 519232"/>
                      <a:gd name="connsiteY3" fmla="*/ 319539 h 575263"/>
                      <a:gd name="connsiteX4" fmla="*/ 37532 w 519232"/>
                      <a:gd name="connsiteY4" fmla="*/ 212017 h 575263"/>
                      <a:gd name="connsiteX5" fmla="*/ 804 w 519232"/>
                      <a:gd name="connsiteY5" fmla="*/ 323099 h 575263"/>
                      <a:gd name="connsiteX6" fmla="*/ 33559 w 519232"/>
                      <a:gd name="connsiteY6" fmla="*/ 483905 h 575263"/>
                      <a:gd name="connsiteX7" fmla="*/ 254180 w 519232"/>
                      <a:gd name="connsiteY7" fmla="*/ 570784 h 575263"/>
                      <a:gd name="connsiteX8" fmla="*/ 519232 w 519232"/>
                      <a:gd name="connsiteY8" fmla="*/ 312291 h 575263"/>
                      <a:gd name="connsiteX9" fmla="*/ 460644 w 519232"/>
                      <a:gd name="connsiteY9" fmla="*/ 332538 h 575263"/>
                      <a:gd name="connsiteX10" fmla="*/ 411534 w 519232"/>
                      <a:gd name="connsiteY10" fmla="*/ 120483 h 575263"/>
                      <a:gd name="connsiteX0" fmla="*/ 411534 w 519232"/>
                      <a:gd name="connsiteY0" fmla="*/ 120483 h 574030"/>
                      <a:gd name="connsiteX1" fmla="*/ 345013 w 519232"/>
                      <a:gd name="connsiteY1" fmla="*/ 225185 h 574030"/>
                      <a:gd name="connsiteX2" fmla="*/ 186387 w 519232"/>
                      <a:gd name="connsiteY2" fmla="*/ 4076 h 574030"/>
                      <a:gd name="connsiteX3" fmla="*/ 104749 w 519232"/>
                      <a:gd name="connsiteY3" fmla="*/ 319539 h 574030"/>
                      <a:gd name="connsiteX4" fmla="*/ 37532 w 519232"/>
                      <a:gd name="connsiteY4" fmla="*/ 212017 h 574030"/>
                      <a:gd name="connsiteX5" fmla="*/ 804 w 519232"/>
                      <a:gd name="connsiteY5" fmla="*/ 323099 h 574030"/>
                      <a:gd name="connsiteX6" fmla="*/ 33559 w 519232"/>
                      <a:gd name="connsiteY6" fmla="*/ 483905 h 574030"/>
                      <a:gd name="connsiteX7" fmla="*/ 254180 w 519232"/>
                      <a:gd name="connsiteY7" fmla="*/ 570784 h 574030"/>
                      <a:gd name="connsiteX8" fmla="*/ 519232 w 519232"/>
                      <a:gd name="connsiteY8" fmla="*/ 312291 h 574030"/>
                      <a:gd name="connsiteX9" fmla="*/ 460644 w 519232"/>
                      <a:gd name="connsiteY9" fmla="*/ 332538 h 574030"/>
                      <a:gd name="connsiteX10" fmla="*/ 411534 w 519232"/>
                      <a:gd name="connsiteY10" fmla="*/ 120483 h 574030"/>
                      <a:gd name="connsiteX0" fmla="*/ 411534 w 519232"/>
                      <a:gd name="connsiteY0" fmla="*/ 120483 h 572486"/>
                      <a:gd name="connsiteX1" fmla="*/ 345013 w 519232"/>
                      <a:gd name="connsiteY1" fmla="*/ 225185 h 572486"/>
                      <a:gd name="connsiteX2" fmla="*/ 186387 w 519232"/>
                      <a:gd name="connsiteY2" fmla="*/ 4076 h 572486"/>
                      <a:gd name="connsiteX3" fmla="*/ 104749 w 519232"/>
                      <a:gd name="connsiteY3" fmla="*/ 319539 h 572486"/>
                      <a:gd name="connsiteX4" fmla="*/ 37532 w 519232"/>
                      <a:gd name="connsiteY4" fmla="*/ 212017 h 572486"/>
                      <a:gd name="connsiteX5" fmla="*/ 804 w 519232"/>
                      <a:gd name="connsiteY5" fmla="*/ 323099 h 572486"/>
                      <a:gd name="connsiteX6" fmla="*/ 33559 w 519232"/>
                      <a:gd name="connsiteY6" fmla="*/ 483905 h 572486"/>
                      <a:gd name="connsiteX7" fmla="*/ 254180 w 519232"/>
                      <a:gd name="connsiteY7" fmla="*/ 570784 h 572486"/>
                      <a:gd name="connsiteX8" fmla="*/ 519232 w 519232"/>
                      <a:gd name="connsiteY8" fmla="*/ 312291 h 572486"/>
                      <a:gd name="connsiteX9" fmla="*/ 460644 w 519232"/>
                      <a:gd name="connsiteY9" fmla="*/ 332538 h 572486"/>
                      <a:gd name="connsiteX10" fmla="*/ 411534 w 519232"/>
                      <a:gd name="connsiteY10" fmla="*/ 120483 h 572486"/>
                      <a:gd name="connsiteX0" fmla="*/ 410972 w 518670"/>
                      <a:gd name="connsiteY0" fmla="*/ 120483 h 576651"/>
                      <a:gd name="connsiteX1" fmla="*/ 344451 w 518670"/>
                      <a:gd name="connsiteY1" fmla="*/ 225185 h 576651"/>
                      <a:gd name="connsiteX2" fmla="*/ 185825 w 518670"/>
                      <a:gd name="connsiteY2" fmla="*/ 4076 h 576651"/>
                      <a:gd name="connsiteX3" fmla="*/ 104187 w 518670"/>
                      <a:gd name="connsiteY3" fmla="*/ 319539 h 576651"/>
                      <a:gd name="connsiteX4" fmla="*/ 36970 w 518670"/>
                      <a:gd name="connsiteY4" fmla="*/ 212017 h 576651"/>
                      <a:gd name="connsiteX5" fmla="*/ 242 w 518670"/>
                      <a:gd name="connsiteY5" fmla="*/ 323099 h 576651"/>
                      <a:gd name="connsiteX6" fmla="*/ 35681 w 518670"/>
                      <a:gd name="connsiteY6" fmla="*/ 473633 h 576651"/>
                      <a:gd name="connsiteX7" fmla="*/ 253618 w 518670"/>
                      <a:gd name="connsiteY7" fmla="*/ 570784 h 576651"/>
                      <a:gd name="connsiteX8" fmla="*/ 518670 w 518670"/>
                      <a:gd name="connsiteY8" fmla="*/ 312291 h 576651"/>
                      <a:gd name="connsiteX9" fmla="*/ 460082 w 518670"/>
                      <a:gd name="connsiteY9" fmla="*/ 332538 h 576651"/>
                      <a:gd name="connsiteX10" fmla="*/ 410972 w 518670"/>
                      <a:gd name="connsiteY10" fmla="*/ 120483 h 576651"/>
                      <a:gd name="connsiteX0" fmla="*/ 410837 w 518535"/>
                      <a:gd name="connsiteY0" fmla="*/ 120483 h 575939"/>
                      <a:gd name="connsiteX1" fmla="*/ 344316 w 518535"/>
                      <a:gd name="connsiteY1" fmla="*/ 225185 h 575939"/>
                      <a:gd name="connsiteX2" fmla="*/ 185690 w 518535"/>
                      <a:gd name="connsiteY2" fmla="*/ 4076 h 575939"/>
                      <a:gd name="connsiteX3" fmla="*/ 104052 w 518535"/>
                      <a:gd name="connsiteY3" fmla="*/ 319539 h 575939"/>
                      <a:gd name="connsiteX4" fmla="*/ 36835 w 518535"/>
                      <a:gd name="connsiteY4" fmla="*/ 212017 h 575939"/>
                      <a:gd name="connsiteX5" fmla="*/ 107 w 518535"/>
                      <a:gd name="connsiteY5" fmla="*/ 323099 h 575939"/>
                      <a:gd name="connsiteX6" fmla="*/ 36483 w 518535"/>
                      <a:gd name="connsiteY6" fmla="*/ 467083 h 575939"/>
                      <a:gd name="connsiteX7" fmla="*/ 253483 w 518535"/>
                      <a:gd name="connsiteY7" fmla="*/ 570784 h 575939"/>
                      <a:gd name="connsiteX8" fmla="*/ 518535 w 518535"/>
                      <a:gd name="connsiteY8" fmla="*/ 312291 h 575939"/>
                      <a:gd name="connsiteX9" fmla="*/ 459947 w 518535"/>
                      <a:gd name="connsiteY9" fmla="*/ 332538 h 575939"/>
                      <a:gd name="connsiteX10" fmla="*/ 410837 w 518535"/>
                      <a:gd name="connsiteY10" fmla="*/ 120483 h 575939"/>
                      <a:gd name="connsiteX0" fmla="*/ 410837 w 518535"/>
                      <a:gd name="connsiteY0" fmla="*/ 120483 h 575289"/>
                      <a:gd name="connsiteX1" fmla="*/ 344316 w 518535"/>
                      <a:gd name="connsiteY1" fmla="*/ 225185 h 575289"/>
                      <a:gd name="connsiteX2" fmla="*/ 185690 w 518535"/>
                      <a:gd name="connsiteY2" fmla="*/ 4076 h 575289"/>
                      <a:gd name="connsiteX3" fmla="*/ 104052 w 518535"/>
                      <a:gd name="connsiteY3" fmla="*/ 319539 h 575289"/>
                      <a:gd name="connsiteX4" fmla="*/ 36835 w 518535"/>
                      <a:gd name="connsiteY4" fmla="*/ 212017 h 575289"/>
                      <a:gd name="connsiteX5" fmla="*/ 107 w 518535"/>
                      <a:gd name="connsiteY5" fmla="*/ 323099 h 575289"/>
                      <a:gd name="connsiteX6" fmla="*/ 36483 w 518535"/>
                      <a:gd name="connsiteY6" fmla="*/ 467083 h 575289"/>
                      <a:gd name="connsiteX7" fmla="*/ 253483 w 518535"/>
                      <a:gd name="connsiteY7" fmla="*/ 570784 h 575289"/>
                      <a:gd name="connsiteX8" fmla="*/ 518535 w 518535"/>
                      <a:gd name="connsiteY8" fmla="*/ 312291 h 575289"/>
                      <a:gd name="connsiteX9" fmla="*/ 459947 w 518535"/>
                      <a:gd name="connsiteY9" fmla="*/ 332538 h 575289"/>
                      <a:gd name="connsiteX10" fmla="*/ 410837 w 518535"/>
                      <a:gd name="connsiteY10" fmla="*/ 120483 h 575289"/>
                      <a:gd name="connsiteX0" fmla="*/ 410837 w 518535"/>
                      <a:gd name="connsiteY0" fmla="*/ 120483 h 572751"/>
                      <a:gd name="connsiteX1" fmla="*/ 344316 w 518535"/>
                      <a:gd name="connsiteY1" fmla="*/ 225185 h 572751"/>
                      <a:gd name="connsiteX2" fmla="*/ 185690 w 518535"/>
                      <a:gd name="connsiteY2" fmla="*/ 4076 h 572751"/>
                      <a:gd name="connsiteX3" fmla="*/ 104052 w 518535"/>
                      <a:gd name="connsiteY3" fmla="*/ 319539 h 572751"/>
                      <a:gd name="connsiteX4" fmla="*/ 36835 w 518535"/>
                      <a:gd name="connsiteY4" fmla="*/ 212017 h 572751"/>
                      <a:gd name="connsiteX5" fmla="*/ 107 w 518535"/>
                      <a:gd name="connsiteY5" fmla="*/ 323099 h 572751"/>
                      <a:gd name="connsiteX6" fmla="*/ 36483 w 518535"/>
                      <a:gd name="connsiteY6" fmla="*/ 467083 h 572751"/>
                      <a:gd name="connsiteX7" fmla="*/ 253483 w 518535"/>
                      <a:gd name="connsiteY7" fmla="*/ 570784 h 572751"/>
                      <a:gd name="connsiteX8" fmla="*/ 518535 w 518535"/>
                      <a:gd name="connsiteY8" fmla="*/ 312291 h 572751"/>
                      <a:gd name="connsiteX9" fmla="*/ 459947 w 518535"/>
                      <a:gd name="connsiteY9" fmla="*/ 332538 h 572751"/>
                      <a:gd name="connsiteX10" fmla="*/ 410837 w 518535"/>
                      <a:gd name="connsiteY10" fmla="*/ 120483 h 572751"/>
                      <a:gd name="connsiteX0" fmla="*/ 410837 w 518535"/>
                      <a:gd name="connsiteY0" fmla="*/ 120483 h 572258"/>
                      <a:gd name="connsiteX1" fmla="*/ 344316 w 518535"/>
                      <a:gd name="connsiteY1" fmla="*/ 225185 h 572258"/>
                      <a:gd name="connsiteX2" fmla="*/ 185690 w 518535"/>
                      <a:gd name="connsiteY2" fmla="*/ 4076 h 572258"/>
                      <a:gd name="connsiteX3" fmla="*/ 104052 w 518535"/>
                      <a:gd name="connsiteY3" fmla="*/ 319539 h 572258"/>
                      <a:gd name="connsiteX4" fmla="*/ 36835 w 518535"/>
                      <a:gd name="connsiteY4" fmla="*/ 212017 h 572258"/>
                      <a:gd name="connsiteX5" fmla="*/ 107 w 518535"/>
                      <a:gd name="connsiteY5" fmla="*/ 323099 h 572258"/>
                      <a:gd name="connsiteX6" fmla="*/ 36483 w 518535"/>
                      <a:gd name="connsiteY6" fmla="*/ 467083 h 572258"/>
                      <a:gd name="connsiteX7" fmla="*/ 253483 w 518535"/>
                      <a:gd name="connsiteY7" fmla="*/ 570784 h 572258"/>
                      <a:gd name="connsiteX8" fmla="*/ 518535 w 518535"/>
                      <a:gd name="connsiteY8" fmla="*/ 312291 h 572258"/>
                      <a:gd name="connsiteX9" fmla="*/ 459947 w 518535"/>
                      <a:gd name="connsiteY9" fmla="*/ 332538 h 572258"/>
                      <a:gd name="connsiteX10" fmla="*/ 410837 w 518535"/>
                      <a:gd name="connsiteY10" fmla="*/ 120483 h 572258"/>
                      <a:gd name="connsiteX0" fmla="*/ 410837 w 518535"/>
                      <a:gd name="connsiteY0" fmla="*/ 120483 h 572312"/>
                      <a:gd name="connsiteX1" fmla="*/ 344316 w 518535"/>
                      <a:gd name="connsiteY1" fmla="*/ 225185 h 572312"/>
                      <a:gd name="connsiteX2" fmla="*/ 185690 w 518535"/>
                      <a:gd name="connsiteY2" fmla="*/ 4076 h 572312"/>
                      <a:gd name="connsiteX3" fmla="*/ 104052 w 518535"/>
                      <a:gd name="connsiteY3" fmla="*/ 319539 h 572312"/>
                      <a:gd name="connsiteX4" fmla="*/ 36835 w 518535"/>
                      <a:gd name="connsiteY4" fmla="*/ 212017 h 572312"/>
                      <a:gd name="connsiteX5" fmla="*/ 107 w 518535"/>
                      <a:gd name="connsiteY5" fmla="*/ 323099 h 572312"/>
                      <a:gd name="connsiteX6" fmla="*/ 36483 w 518535"/>
                      <a:gd name="connsiteY6" fmla="*/ 467083 h 572312"/>
                      <a:gd name="connsiteX7" fmla="*/ 253483 w 518535"/>
                      <a:gd name="connsiteY7" fmla="*/ 570784 h 572312"/>
                      <a:gd name="connsiteX8" fmla="*/ 518535 w 518535"/>
                      <a:gd name="connsiteY8" fmla="*/ 312291 h 572312"/>
                      <a:gd name="connsiteX9" fmla="*/ 459947 w 518535"/>
                      <a:gd name="connsiteY9" fmla="*/ 332538 h 572312"/>
                      <a:gd name="connsiteX10" fmla="*/ 410837 w 518535"/>
                      <a:gd name="connsiteY10" fmla="*/ 120483 h 572312"/>
                      <a:gd name="connsiteX0" fmla="*/ 411500 w 519198"/>
                      <a:gd name="connsiteY0" fmla="*/ 120483 h 575975"/>
                      <a:gd name="connsiteX1" fmla="*/ 344979 w 519198"/>
                      <a:gd name="connsiteY1" fmla="*/ 225185 h 575975"/>
                      <a:gd name="connsiteX2" fmla="*/ 186353 w 519198"/>
                      <a:gd name="connsiteY2" fmla="*/ 4076 h 575975"/>
                      <a:gd name="connsiteX3" fmla="*/ 104715 w 519198"/>
                      <a:gd name="connsiteY3" fmla="*/ 319539 h 575975"/>
                      <a:gd name="connsiteX4" fmla="*/ 37498 w 519198"/>
                      <a:gd name="connsiteY4" fmla="*/ 212017 h 575975"/>
                      <a:gd name="connsiteX5" fmla="*/ 770 w 519198"/>
                      <a:gd name="connsiteY5" fmla="*/ 323099 h 575975"/>
                      <a:gd name="connsiteX6" fmla="*/ 33660 w 519198"/>
                      <a:gd name="connsiteY6" fmla="*/ 474529 h 575975"/>
                      <a:gd name="connsiteX7" fmla="*/ 254146 w 519198"/>
                      <a:gd name="connsiteY7" fmla="*/ 570784 h 575975"/>
                      <a:gd name="connsiteX8" fmla="*/ 519198 w 519198"/>
                      <a:gd name="connsiteY8" fmla="*/ 312291 h 575975"/>
                      <a:gd name="connsiteX9" fmla="*/ 460610 w 519198"/>
                      <a:gd name="connsiteY9" fmla="*/ 332538 h 575975"/>
                      <a:gd name="connsiteX10" fmla="*/ 411500 w 519198"/>
                      <a:gd name="connsiteY10" fmla="*/ 120483 h 575975"/>
                      <a:gd name="connsiteX0" fmla="*/ 411500 w 519198"/>
                      <a:gd name="connsiteY0" fmla="*/ 120483 h 571759"/>
                      <a:gd name="connsiteX1" fmla="*/ 344979 w 519198"/>
                      <a:gd name="connsiteY1" fmla="*/ 225185 h 571759"/>
                      <a:gd name="connsiteX2" fmla="*/ 186353 w 519198"/>
                      <a:gd name="connsiteY2" fmla="*/ 4076 h 571759"/>
                      <a:gd name="connsiteX3" fmla="*/ 104715 w 519198"/>
                      <a:gd name="connsiteY3" fmla="*/ 319539 h 571759"/>
                      <a:gd name="connsiteX4" fmla="*/ 37498 w 519198"/>
                      <a:gd name="connsiteY4" fmla="*/ 212017 h 571759"/>
                      <a:gd name="connsiteX5" fmla="*/ 770 w 519198"/>
                      <a:gd name="connsiteY5" fmla="*/ 323099 h 571759"/>
                      <a:gd name="connsiteX6" fmla="*/ 33660 w 519198"/>
                      <a:gd name="connsiteY6" fmla="*/ 474529 h 571759"/>
                      <a:gd name="connsiteX7" fmla="*/ 254146 w 519198"/>
                      <a:gd name="connsiteY7" fmla="*/ 570784 h 571759"/>
                      <a:gd name="connsiteX8" fmla="*/ 519198 w 519198"/>
                      <a:gd name="connsiteY8" fmla="*/ 312291 h 571759"/>
                      <a:gd name="connsiteX9" fmla="*/ 460610 w 519198"/>
                      <a:gd name="connsiteY9" fmla="*/ 332538 h 571759"/>
                      <a:gd name="connsiteX10" fmla="*/ 411500 w 519198"/>
                      <a:gd name="connsiteY10" fmla="*/ 120483 h 571759"/>
                      <a:gd name="connsiteX0" fmla="*/ 411500 w 519198"/>
                      <a:gd name="connsiteY0" fmla="*/ 120483 h 571761"/>
                      <a:gd name="connsiteX1" fmla="*/ 344979 w 519198"/>
                      <a:gd name="connsiteY1" fmla="*/ 225185 h 571761"/>
                      <a:gd name="connsiteX2" fmla="*/ 186353 w 519198"/>
                      <a:gd name="connsiteY2" fmla="*/ 4076 h 571761"/>
                      <a:gd name="connsiteX3" fmla="*/ 104715 w 519198"/>
                      <a:gd name="connsiteY3" fmla="*/ 319539 h 571761"/>
                      <a:gd name="connsiteX4" fmla="*/ 37498 w 519198"/>
                      <a:gd name="connsiteY4" fmla="*/ 212017 h 571761"/>
                      <a:gd name="connsiteX5" fmla="*/ 770 w 519198"/>
                      <a:gd name="connsiteY5" fmla="*/ 323099 h 571761"/>
                      <a:gd name="connsiteX6" fmla="*/ 33660 w 519198"/>
                      <a:gd name="connsiteY6" fmla="*/ 474529 h 571761"/>
                      <a:gd name="connsiteX7" fmla="*/ 254146 w 519198"/>
                      <a:gd name="connsiteY7" fmla="*/ 570784 h 571761"/>
                      <a:gd name="connsiteX8" fmla="*/ 519198 w 519198"/>
                      <a:gd name="connsiteY8" fmla="*/ 312291 h 571761"/>
                      <a:gd name="connsiteX9" fmla="*/ 460610 w 519198"/>
                      <a:gd name="connsiteY9" fmla="*/ 332538 h 571761"/>
                      <a:gd name="connsiteX10" fmla="*/ 411500 w 519198"/>
                      <a:gd name="connsiteY10" fmla="*/ 120483 h 571761"/>
                      <a:gd name="connsiteX0" fmla="*/ 411500 w 519198"/>
                      <a:gd name="connsiteY0" fmla="*/ 120483 h 571759"/>
                      <a:gd name="connsiteX1" fmla="*/ 344979 w 519198"/>
                      <a:gd name="connsiteY1" fmla="*/ 225185 h 571759"/>
                      <a:gd name="connsiteX2" fmla="*/ 186353 w 519198"/>
                      <a:gd name="connsiteY2" fmla="*/ 4076 h 571759"/>
                      <a:gd name="connsiteX3" fmla="*/ 104715 w 519198"/>
                      <a:gd name="connsiteY3" fmla="*/ 319539 h 571759"/>
                      <a:gd name="connsiteX4" fmla="*/ 37498 w 519198"/>
                      <a:gd name="connsiteY4" fmla="*/ 212017 h 571759"/>
                      <a:gd name="connsiteX5" fmla="*/ 770 w 519198"/>
                      <a:gd name="connsiteY5" fmla="*/ 323099 h 571759"/>
                      <a:gd name="connsiteX6" fmla="*/ 33660 w 519198"/>
                      <a:gd name="connsiteY6" fmla="*/ 474529 h 571759"/>
                      <a:gd name="connsiteX7" fmla="*/ 254146 w 519198"/>
                      <a:gd name="connsiteY7" fmla="*/ 570784 h 571759"/>
                      <a:gd name="connsiteX8" fmla="*/ 519198 w 519198"/>
                      <a:gd name="connsiteY8" fmla="*/ 312291 h 571759"/>
                      <a:gd name="connsiteX9" fmla="*/ 460610 w 519198"/>
                      <a:gd name="connsiteY9" fmla="*/ 332538 h 571759"/>
                      <a:gd name="connsiteX10" fmla="*/ 411500 w 519198"/>
                      <a:gd name="connsiteY10" fmla="*/ 120483 h 571759"/>
                      <a:gd name="connsiteX0" fmla="*/ 411500 w 519198"/>
                      <a:gd name="connsiteY0" fmla="*/ 120483 h 571761"/>
                      <a:gd name="connsiteX1" fmla="*/ 344979 w 519198"/>
                      <a:gd name="connsiteY1" fmla="*/ 225185 h 571761"/>
                      <a:gd name="connsiteX2" fmla="*/ 186353 w 519198"/>
                      <a:gd name="connsiteY2" fmla="*/ 4076 h 571761"/>
                      <a:gd name="connsiteX3" fmla="*/ 104715 w 519198"/>
                      <a:gd name="connsiteY3" fmla="*/ 319539 h 571761"/>
                      <a:gd name="connsiteX4" fmla="*/ 37498 w 519198"/>
                      <a:gd name="connsiteY4" fmla="*/ 212017 h 571761"/>
                      <a:gd name="connsiteX5" fmla="*/ 770 w 519198"/>
                      <a:gd name="connsiteY5" fmla="*/ 323099 h 571761"/>
                      <a:gd name="connsiteX6" fmla="*/ 33660 w 519198"/>
                      <a:gd name="connsiteY6" fmla="*/ 474529 h 571761"/>
                      <a:gd name="connsiteX7" fmla="*/ 254146 w 519198"/>
                      <a:gd name="connsiteY7" fmla="*/ 570784 h 571761"/>
                      <a:gd name="connsiteX8" fmla="*/ 519198 w 519198"/>
                      <a:gd name="connsiteY8" fmla="*/ 312291 h 571761"/>
                      <a:gd name="connsiteX9" fmla="*/ 460610 w 519198"/>
                      <a:gd name="connsiteY9" fmla="*/ 332538 h 571761"/>
                      <a:gd name="connsiteX10" fmla="*/ 411500 w 519198"/>
                      <a:gd name="connsiteY10" fmla="*/ 120483 h 571761"/>
                      <a:gd name="connsiteX0" fmla="*/ 411500 w 518797"/>
                      <a:gd name="connsiteY0" fmla="*/ 120483 h 574624"/>
                      <a:gd name="connsiteX1" fmla="*/ 344979 w 518797"/>
                      <a:gd name="connsiteY1" fmla="*/ 225185 h 574624"/>
                      <a:gd name="connsiteX2" fmla="*/ 186353 w 518797"/>
                      <a:gd name="connsiteY2" fmla="*/ 4076 h 574624"/>
                      <a:gd name="connsiteX3" fmla="*/ 104715 w 518797"/>
                      <a:gd name="connsiteY3" fmla="*/ 319539 h 574624"/>
                      <a:gd name="connsiteX4" fmla="*/ 37498 w 518797"/>
                      <a:gd name="connsiteY4" fmla="*/ 212017 h 574624"/>
                      <a:gd name="connsiteX5" fmla="*/ 770 w 518797"/>
                      <a:gd name="connsiteY5" fmla="*/ 323099 h 574624"/>
                      <a:gd name="connsiteX6" fmla="*/ 33660 w 518797"/>
                      <a:gd name="connsiteY6" fmla="*/ 474529 h 574624"/>
                      <a:gd name="connsiteX7" fmla="*/ 254146 w 518797"/>
                      <a:gd name="connsiteY7" fmla="*/ 570784 h 574624"/>
                      <a:gd name="connsiteX8" fmla="*/ 518797 w 518797"/>
                      <a:gd name="connsiteY8" fmla="*/ 340431 h 574624"/>
                      <a:gd name="connsiteX9" fmla="*/ 460610 w 518797"/>
                      <a:gd name="connsiteY9" fmla="*/ 332538 h 574624"/>
                      <a:gd name="connsiteX10" fmla="*/ 411500 w 518797"/>
                      <a:gd name="connsiteY10" fmla="*/ 120483 h 574624"/>
                      <a:gd name="connsiteX0" fmla="*/ 411500 w 518797"/>
                      <a:gd name="connsiteY0" fmla="*/ 120483 h 576661"/>
                      <a:gd name="connsiteX1" fmla="*/ 344979 w 518797"/>
                      <a:gd name="connsiteY1" fmla="*/ 225185 h 576661"/>
                      <a:gd name="connsiteX2" fmla="*/ 186353 w 518797"/>
                      <a:gd name="connsiteY2" fmla="*/ 4076 h 576661"/>
                      <a:gd name="connsiteX3" fmla="*/ 104715 w 518797"/>
                      <a:gd name="connsiteY3" fmla="*/ 319539 h 576661"/>
                      <a:gd name="connsiteX4" fmla="*/ 37498 w 518797"/>
                      <a:gd name="connsiteY4" fmla="*/ 212017 h 576661"/>
                      <a:gd name="connsiteX5" fmla="*/ 770 w 518797"/>
                      <a:gd name="connsiteY5" fmla="*/ 323099 h 576661"/>
                      <a:gd name="connsiteX6" fmla="*/ 33660 w 518797"/>
                      <a:gd name="connsiteY6" fmla="*/ 474529 h 576661"/>
                      <a:gd name="connsiteX7" fmla="*/ 254146 w 518797"/>
                      <a:gd name="connsiteY7" fmla="*/ 570784 h 576661"/>
                      <a:gd name="connsiteX8" fmla="*/ 518797 w 518797"/>
                      <a:gd name="connsiteY8" fmla="*/ 340431 h 576661"/>
                      <a:gd name="connsiteX9" fmla="*/ 460610 w 518797"/>
                      <a:gd name="connsiteY9" fmla="*/ 332538 h 576661"/>
                      <a:gd name="connsiteX10" fmla="*/ 411500 w 518797"/>
                      <a:gd name="connsiteY10" fmla="*/ 120483 h 576661"/>
                      <a:gd name="connsiteX0" fmla="*/ 411500 w 518797"/>
                      <a:gd name="connsiteY0" fmla="*/ 120483 h 577451"/>
                      <a:gd name="connsiteX1" fmla="*/ 344979 w 518797"/>
                      <a:gd name="connsiteY1" fmla="*/ 225185 h 577451"/>
                      <a:gd name="connsiteX2" fmla="*/ 186353 w 518797"/>
                      <a:gd name="connsiteY2" fmla="*/ 4076 h 577451"/>
                      <a:gd name="connsiteX3" fmla="*/ 104715 w 518797"/>
                      <a:gd name="connsiteY3" fmla="*/ 319539 h 577451"/>
                      <a:gd name="connsiteX4" fmla="*/ 37498 w 518797"/>
                      <a:gd name="connsiteY4" fmla="*/ 212017 h 577451"/>
                      <a:gd name="connsiteX5" fmla="*/ 770 w 518797"/>
                      <a:gd name="connsiteY5" fmla="*/ 323099 h 577451"/>
                      <a:gd name="connsiteX6" fmla="*/ 33660 w 518797"/>
                      <a:gd name="connsiteY6" fmla="*/ 474529 h 577451"/>
                      <a:gd name="connsiteX7" fmla="*/ 254146 w 518797"/>
                      <a:gd name="connsiteY7" fmla="*/ 570784 h 577451"/>
                      <a:gd name="connsiteX8" fmla="*/ 518797 w 518797"/>
                      <a:gd name="connsiteY8" fmla="*/ 340431 h 577451"/>
                      <a:gd name="connsiteX9" fmla="*/ 460610 w 518797"/>
                      <a:gd name="connsiteY9" fmla="*/ 332538 h 577451"/>
                      <a:gd name="connsiteX10" fmla="*/ 411500 w 518797"/>
                      <a:gd name="connsiteY10" fmla="*/ 120483 h 577451"/>
                      <a:gd name="connsiteX0" fmla="*/ 411500 w 518797"/>
                      <a:gd name="connsiteY0" fmla="*/ 120483 h 575397"/>
                      <a:gd name="connsiteX1" fmla="*/ 344979 w 518797"/>
                      <a:gd name="connsiteY1" fmla="*/ 225185 h 575397"/>
                      <a:gd name="connsiteX2" fmla="*/ 186353 w 518797"/>
                      <a:gd name="connsiteY2" fmla="*/ 4076 h 575397"/>
                      <a:gd name="connsiteX3" fmla="*/ 104715 w 518797"/>
                      <a:gd name="connsiteY3" fmla="*/ 319539 h 575397"/>
                      <a:gd name="connsiteX4" fmla="*/ 37498 w 518797"/>
                      <a:gd name="connsiteY4" fmla="*/ 212017 h 575397"/>
                      <a:gd name="connsiteX5" fmla="*/ 770 w 518797"/>
                      <a:gd name="connsiteY5" fmla="*/ 323099 h 575397"/>
                      <a:gd name="connsiteX6" fmla="*/ 33660 w 518797"/>
                      <a:gd name="connsiteY6" fmla="*/ 474529 h 575397"/>
                      <a:gd name="connsiteX7" fmla="*/ 254146 w 518797"/>
                      <a:gd name="connsiteY7" fmla="*/ 570784 h 575397"/>
                      <a:gd name="connsiteX8" fmla="*/ 518797 w 518797"/>
                      <a:gd name="connsiteY8" fmla="*/ 340431 h 575397"/>
                      <a:gd name="connsiteX9" fmla="*/ 460610 w 518797"/>
                      <a:gd name="connsiteY9" fmla="*/ 332538 h 575397"/>
                      <a:gd name="connsiteX10" fmla="*/ 411500 w 518797"/>
                      <a:gd name="connsiteY10" fmla="*/ 120483 h 575397"/>
                      <a:gd name="connsiteX0" fmla="*/ 411500 w 518797"/>
                      <a:gd name="connsiteY0" fmla="*/ 120483 h 559542"/>
                      <a:gd name="connsiteX1" fmla="*/ 344979 w 518797"/>
                      <a:gd name="connsiteY1" fmla="*/ 225185 h 559542"/>
                      <a:gd name="connsiteX2" fmla="*/ 186353 w 518797"/>
                      <a:gd name="connsiteY2" fmla="*/ 4076 h 559542"/>
                      <a:gd name="connsiteX3" fmla="*/ 104715 w 518797"/>
                      <a:gd name="connsiteY3" fmla="*/ 319539 h 559542"/>
                      <a:gd name="connsiteX4" fmla="*/ 37498 w 518797"/>
                      <a:gd name="connsiteY4" fmla="*/ 212017 h 559542"/>
                      <a:gd name="connsiteX5" fmla="*/ 770 w 518797"/>
                      <a:gd name="connsiteY5" fmla="*/ 323099 h 559542"/>
                      <a:gd name="connsiteX6" fmla="*/ 33660 w 518797"/>
                      <a:gd name="connsiteY6" fmla="*/ 474529 h 559542"/>
                      <a:gd name="connsiteX7" fmla="*/ 298421 w 518797"/>
                      <a:gd name="connsiteY7" fmla="*/ 549045 h 559542"/>
                      <a:gd name="connsiteX8" fmla="*/ 518797 w 518797"/>
                      <a:gd name="connsiteY8" fmla="*/ 340431 h 559542"/>
                      <a:gd name="connsiteX9" fmla="*/ 460610 w 518797"/>
                      <a:gd name="connsiteY9" fmla="*/ 332538 h 559542"/>
                      <a:gd name="connsiteX10" fmla="*/ 411500 w 518797"/>
                      <a:gd name="connsiteY10" fmla="*/ 120483 h 559542"/>
                      <a:gd name="connsiteX0" fmla="*/ 411500 w 518797"/>
                      <a:gd name="connsiteY0" fmla="*/ 120483 h 562685"/>
                      <a:gd name="connsiteX1" fmla="*/ 344979 w 518797"/>
                      <a:gd name="connsiteY1" fmla="*/ 225185 h 562685"/>
                      <a:gd name="connsiteX2" fmla="*/ 186353 w 518797"/>
                      <a:gd name="connsiteY2" fmla="*/ 4076 h 562685"/>
                      <a:gd name="connsiteX3" fmla="*/ 104715 w 518797"/>
                      <a:gd name="connsiteY3" fmla="*/ 319539 h 562685"/>
                      <a:gd name="connsiteX4" fmla="*/ 37498 w 518797"/>
                      <a:gd name="connsiteY4" fmla="*/ 212017 h 562685"/>
                      <a:gd name="connsiteX5" fmla="*/ 770 w 518797"/>
                      <a:gd name="connsiteY5" fmla="*/ 323099 h 562685"/>
                      <a:gd name="connsiteX6" fmla="*/ 33660 w 518797"/>
                      <a:gd name="connsiteY6" fmla="*/ 474529 h 562685"/>
                      <a:gd name="connsiteX7" fmla="*/ 298421 w 518797"/>
                      <a:gd name="connsiteY7" fmla="*/ 549045 h 562685"/>
                      <a:gd name="connsiteX8" fmla="*/ 518797 w 518797"/>
                      <a:gd name="connsiteY8" fmla="*/ 340431 h 562685"/>
                      <a:gd name="connsiteX9" fmla="*/ 460610 w 518797"/>
                      <a:gd name="connsiteY9" fmla="*/ 332538 h 562685"/>
                      <a:gd name="connsiteX10" fmla="*/ 411500 w 518797"/>
                      <a:gd name="connsiteY10" fmla="*/ 120483 h 562685"/>
                      <a:gd name="connsiteX0" fmla="*/ 411500 w 518797"/>
                      <a:gd name="connsiteY0" fmla="*/ 120483 h 576164"/>
                      <a:gd name="connsiteX1" fmla="*/ 344979 w 518797"/>
                      <a:gd name="connsiteY1" fmla="*/ 225185 h 576164"/>
                      <a:gd name="connsiteX2" fmla="*/ 186353 w 518797"/>
                      <a:gd name="connsiteY2" fmla="*/ 4076 h 576164"/>
                      <a:gd name="connsiteX3" fmla="*/ 104715 w 518797"/>
                      <a:gd name="connsiteY3" fmla="*/ 319539 h 576164"/>
                      <a:gd name="connsiteX4" fmla="*/ 37498 w 518797"/>
                      <a:gd name="connsiteY4" fmla="*/ 212017 h 576164"/>
                      <a:gd name="connsiteX5" fmla="*/ 770 w 518797"/>
                      <a:gd name="connsiteY5" fmla="*/ 323099 h 576164"/>
                      <a:gd name="connsiteX6" fmla="*/ 33660 w 518797"/>
                      <a:gd name="connsiteY6" fmla="*/ 474529 h 576164"/>
                      <a:gd name="connsiteX7" fmla="*/ 183173 w 518797"/>
                      <a:gd name="connsiteY7" fmla="*/ 567658 h 576164"/>
                      <a:gd name="connsiteX8" fmla="*/ 518797 w 518797"/>
                      <a:gd name="connsiteY8" fmla="*/ 340431 h 576164"/>
                      <a:gd name="connsiteX9" fmla="*/ 460610 w 518797"/>
                      <a:gd name="connsiteY9" fmla="*/ 332538 h 576164"/>
                      <a:gd name="connsiteX10" fmla="*/ 411500 w 518797"/>
                      <a:gd name="connsiteY10" fmla="*/ 120483 h 576164"/>
                      <a:gd name="connsiteX0" fmla="*/ 411500 w 518797"/>
                      <a:gd name="connsiteY0" fmla="*/ 120483 h 572589"/>
                      <a:gd name="connsiteX1" fmla="*/ 344979 w 518797"/>
                      <a:gd name="connsiteY1" fmla="*/ 225185 h 572589"/>
                      <a:gd name="connsiteX2" fmla="*/ 186353 w 518797"/>
                      <a:gd name="connsiteY2" fmla="*/ 4076 h 572589"/>
                      <a:gd name="connsiteX3" fmla="*/ 104715 w 518797"/>
                      <a:gd name="connsiteY3" fmla="*/ 319539 h 572589"/>
                      <a:gd name="connsiteX4" fmla="*/ 37498 w 518797"/>
                      <a:gd name="connsiteY4" fmla="*/ 212017 h 572589"/>
                      <a:gd name="connsiteX5" fmla="*/ 770 w 518797"/>
                      <a:gd name="connsiteY5" fmla="*/ 323099 h 572589"/>
                      <a:gd name="connsiteX6" fmla="*/ 33660 w 518797"/>
                      <a:gd name="connsiteY6" fmla="*/ 474529 h 572589"/>
                      <a:gd name="connsiteX7" fmla="*/ 179015 w 518797"/>
                      <a:gd name="connsiteY7" fmla="*/ 562894 h 572589"/>
                      <a:gd name="connsiteX8" fmla="*/ 518797 w 518797"/>
                      <a:gd name="connsiteY8" fmla="*/ 340431 h 572589"/>
                      <a:gd name="connsiteX9" fmla="*/ 460610 w 518797"/>
                      <a:gd name="connsiteY9" fmla="*/ 332538 h 572589"/>
                      <a:gd name="connsiteX10" fmla="*/ 411500 w 518797"/>
                      <a:gd name="connsiteY10" fmla="*/ 120483 h 572589"/>
                      <a:gd name="connsiteX0" fmla="*/ 412236 w 519533"/>
                      <a:gd name="connsiteY0" fmla="*/ 120483 h 567147"/>
                      <a:gd name="connsiteX1" fmla="*/ 345715 w 519533"/>
                      <a:gd name="connsiteY1" fmla="*/ 225185 h 567147"/>
                      <a:gd name="connsiteX2" fmla="*/ 187089 w 519533"/>
                      <a:gd name="connsiteY2" fmla="*/ 4076 h 567147"/>
                      <a:gd name="connsiteX3" fmla="*/ 105451 w 519533"/>
                      <a:gd name="connsiteY3" fmla="*/ 319539 h 567147"/>
                      <a:gd name="connsiteX4" fmla="*/ 38234 w 519533"/>
                      <a:gd name="connsiteY4" fmla="*/ 212017 h 567147"/>
                      <a:gd name="connsiteX5" fmla="*/ 1506 w 519533"/>
                      <a:gd name="connsiteY5" fmla="*/ 323099 h 567147"/>
                      <a:gd name="connsiteX6" fmla="*/ 31846 w 519533"/>
                      <a:gd name="connsiteY6" fmla="*/ 475418 h 567147"/>
                      <a:gd name="connsiteX7" fmla="*/ 179751 w 519533"/>
                      <a:gd name="connsiteY7" fmla="*/ 562894 h 567147"/>
                      <a:gd name="connsiteX8" fmla="*/ 519533 w 519533"/>
                      <a:gd name="connsiteY8" fmla="*/ 340431 h 567147"/>
                      <a:gd name="connsiteX9" fmla="*/ 461346 w 519533"/>
                      <a:gd name="connsiteY9" fmla="*/ 332538 h 567147"/>
                      <a:gd name="connsiteX10" fmla="*/ 412236 w 519533"/>
                      <a:gd name="connsiteY10" fmla="*/ 120483 h 567147"/>
                      <a:gd name="connsiteX0" fmla="*/ 412236 w 519533"/>
                      <a:gd name="connsiteY0" fmla="*/ 120483 h 565796"/>
                      <a:gd name="connsiteX1" fmla="*/ 345715 w 519533"/>
                      <a:gd name="connsiteY1" fmla="*/ 225185 h 565796"/>
                      <a:gd name="connsiteX2" fmla="*/ 187089 w 519533"/>
                      <a:gd name="connsiteY2" fmla="*/ 4076 h 565796"/>
                      <a:gd name="connsiteX3" fmla="*/ 105451 w 519533"/>
                      <a:gd name="connsiteY3" fmla="*/ 319539 h 565796"/>
                      <a:gd name="connsiteX4" fmla="*/ 38234 w 519533"/>
                      <a:gd name="connsiteY4" fmla="*/ 212017 h 565796"/>
                      <a:gd name="connsiteX5" fmla="*/ 1506 w 519533"/>
                      <a:gd name="connsiteY5" fmla="*/ 323099 h 565796"/>
                      <a:gd name="connsiteX6" fmla="*/ 31846 w 519533"/>
                      <a:gd name="connsiteY6" fmla="*/ 475418 h 565796"/>
                      <a:gd name="connsiteX7" fmla="*/ 179751 w 519533"/>
                      <a:gd name="connsiteY7" fmla="*/ 562894 h 565796"/>
                      <a:gd name="connsiteX8" fmla="*/ 519533 w 519533"/>
                      <a:gd name="connsiteY8" fmla="*/ 340431 h 565796"/>
                      <a:gd name="connsiteX9" fmla="*/ 461346 w 519533"/>
                      <a:gd name="connsiteY9" fmla="*/ 332538 h 565796"/>
                      <a:gd name="connsiteX10" fmla="*/ 412236 w 519533"/>
                      <a:gd name="connsiteY10" fmla="*/ 120483 h 565796"/>
                      <a:gd name="connsiteX0" fmla="*/ 412236 w 519533"/>
                      <a:gd name="connsiteY0" fmla="*/ 120483 h 571462"/>
                      <a:gd name="connsiteX1" fmla="*/ 345715 w 519533"/>
                      <a:gd name="connsiteY1" fmla="*/ 225185 h 571462"/>
                      <a:gd name="connsiteX2" fmla="*/ 187089 w 519533"/>
                      <a:gd name="connsiteY2" fmla="*/ 4076 h 571462"/>
                      <a:gd name="connsiteX3" fmla="*/ 105451 w 519533"/>
                      <a:gd name="connsiteY3" fmla="*/ 319539 h 571462"/>
                      <a:gd name="connsiteX4" fmla="*/ 38234 w 519533"/>
                      <a:gd name="connsiteY4" fmla="*/ 212017 h 571462"/>
                      <a:gd name="connsiteX5" fmla="*/ 1506 w 519533"/>
                      <a:gd name="connsiteY5" fmla="*/ 323099 h 571462"/>
                      <a:gd name="connsiteX6" fmla="*/ 31846 w 519533"/>
                      <a:gd name="connsiteY6" fmla="*/ 475418 h 571462"/>
                      <a:gd name="connsiteX7" fmla="*/ 179751 w 519533"/>
                      <a:gd name="connsiteY7" fmla="*/ 562894 h 571462"/>
                      <a:gd name="connsiteX8" fmla="*/ 519533 w 519533"/>
                      <a:gd name="connsiteY8" fmla="*/ 340431 h 571462"/>
                      <a:gd name="connsiteX9" fmla="*/ 461346 w 519533"/>
                      <a:gd name="connsiteY9" fmla="*/ 332538 h 571462"/>
                      <a:gd name="connsiteX10" fmla="*/ 412236 w 519533"/>
                      <a:gd name="connsiteY10" fmla="*/ 120483 h 571462"/>
                      <a:gd name="connsiteX0" fmla="*/ 412236 w 519533"/>
                      <a:gd name="connsiteY0" fmla="*/ 120483 h 571462"/>
                      <a:gd name="connsiteX1" fmla="*/ 345715 w 519533"/>
                      <a:gd name="connsiteY1" fmla="*/ 225185 h 571462"/>
                      <a:gd name="connsiteX2" fmla="*/ 187089 w 519533"/>
                      <a:gd name="connsiteY2" fmla="*/ 4076 h 571462"/>
                      <a:gd name="connsiteX3" fmla="*/ 105451 w 519533"/>
                      <a:gd name="connsiteY3" fmla="*/ 319539 h 571462"/>
                      <a:gd name="connsiteX4" fmla="*/ 38234 w 519533"/>
                      <a:gd name="connsiteY4" fmla="*/ 212017 h 571462"/>
                      <a:gd name="connsiteX5" fmla="*/ 1506 w 519533"/>
                      <a:gd name="connsiteY5" fmla="*/ 323099 h 571462"/>
                      <a:gd name="connsiteX6" fmla="*/ 31846 w 519533"/>
                      <a:gd name="connsiteY6" fmla="*/ 475418 h 571462"/>
                      <a:gd name="connsiteX7" fmla="*/ 179751 w 519533"/>
                      <a:gd name="connsiteY7" fmla="*/ 562894 h 571462"/>
                      <a:gd name="connsiteX8" fmla="*/ 519533 w 519533"/>
                      <a:gd name="connsiteY8" fmla="*/ 340431 h 571462"/>
                      <a:gd name="connsiteX9" fmla="*/ 461346 w 519533"/>
                      <a:gd name="connsiteY9" fmla="*/ 332538 h 571462"/>
                      <a:gd name="connsiteX10" fmla="*/ 412236 w 519533"/>
                      <a:gd name="connsiteY10" fmla="*/ 120483 h 571462"/>
                      <a:gd name="connsiteX0" fmla="*/ 412236 w 519533"/>
                      <a:gd name="connsiteY0" fmla="*/ 120483 h 571462"/>
                      <a:gd name="connsiteX1" fmla="*/ 345715 w 519533"/>
                      <a:gd name="connsiteY1" fmla="*/ 225185 h 571462"/>
                      <a:gd name="connsiteX2" fmla="*/ 187089 w 519533"/>
                      <a:gd name="connsiteY2" fmla="*/ 4076 h 571462"/>
                      <a:gd name="connsiteX3" fmla="*/ 105451 w 519533"/>
                      <a:gd name="connsiteY3" fmla="*/ 319539 h 571462"/>
                      <a:gd name="connsiteX4" fmla="*/ 38234 w 519533"/>
                      <a:gd name="connsiteY4" fmla="*/ 212017 h 571462"/>
                      <a:gd name="connsiteX5" fmla="*/ 1506 w 519533"/>
                      <a:gd name="connsiteY5" fmla="*/ 323099 h 571462"/>
                      <a:gd name="connsiteX6" fmla="*/ 31846 w 519533"/>
                      <a:gd name="connsiteY6" fmla="*/ 475418 h 571462"/>
                      <a:gd name="connsiteX7" fmla="*/ 179751 w 519533"/>
                      <a:gd name="connsiteY7" fmla="*/ 562894 h 571462"/>
                      <a:gd name="connsiteX8" fmla="*/ 519533 w 519533"/>
                      <a:gd name="connsiteY8" fmla="*/ 340431 h 571462"/>
                      <a:gd name="connsiteX9" fmla="*/ 461346 w 519533"/>
                      <a:gd name="connsiteY9" fmla="*/ 332538 h 571462"/>
                      <a:gd name="connsiteX10" fmla="*/ 412236 w 519533"/>
                      <a:gd name="connsiteY10" fmla="*/ 120483 h 571462"/>
                      <a:gd name="connsiteX0" fmla="*/ 417241 w 524538"/>
                      <a:gd name="connsiteY0" fmla="*/ 120483 h 571462"/>
                      <a:gd name="connsiteX1" fmla="*/ 350720 w 524538"/>
                      <a:gd name="connsiteY1" fmla="*/ 225185 h 571462"/>
                      <a:gd name="connsiteX2" fmla="*/ 192094 w 524538"/>
                      <a:gd name="connsiteY2" fmla="*/ 4076 h 571462"/>
                      <a:gd name="connsiteX3" fmla="*/ 110456 w 524538"/>
                      <a:gd name="connsiteY3" fmla="*/ 319539 h 571462"/>
                      <a:gd name="connsiteX4" fmla="*/ 43239 w 524538"/>
                      <a:gd name="connsiteY4" fmla="*/ 212017 h 571462"/>
                      <a:gd name="connsiteX5" fmla="*/ 6511 w 524538"/>
                      <a:gd name="connsiteY5" fmla="*/ 323099 h 571462"/>
                      <a:gd name="connsiteX6" fmla="*/ 25716 w 524538"/>
                      <a:gd name="connsiteY6" fmla="*/ 485542 h 571462"/>
                      <a:gd name="connsiteX7" fmla="*/ 184756 w 524538"/>
                      <a:gd name="connsiteY7" fmla="*/ 562894 h 571462"/>
                      <a:gd name="connsiteX8" fmla="*/ 524538 w 524538"/>
                      <a:gd name="connsiteY8" fmla="*/ 340431 h 571462"/>
                      <a:gd name="connsiteX9" fmla="*/ 466351 w 524538"/>
                      <a:gd name="connsiteY9" fmla="*/ 332538 h 571462"/>
                      <a:gd name="connsiteX10" fmla="*/ 417241 w 524538"/>
                      <a:gd name="connsiteY10" fmla="*/ 120483 h 571462"/>
                      <a:gd name="connsiteX0" fmla="*/ 417241 w 524538"/>
                      <a:gd name="connsiteY0" fmla="*/ 120483 h 571462"/>
                      <a:gd name="connsiteX1" fmla="*/ 350720 w 524538"/>
                      <a:gd name="connsiteY1" fmla="*/ 225185 h 571462"/>
                      <a:gd name="connsiteX2" fmla="*/ 192094 w 524538"/>
                      <a:gd name="connsiteY2" fmla="*/ 4076 h 571462"/>
                      <a:gd name="connsiteX3" fmla="*/ 110456 w 524538"/>
                      <a:gd name="connsiteY3" fmla="*/ 319539 h 571462"/>
                      <a:gd name="connsiteX4" fmla="*/ 43239 w 524538"/>
                      <a:gd name="connsiteY4" fmla="*/ 212017 h 571462"/>
                      <a:gd name="connsiteX5" fmla="*/ 6511 w 524538"/>
                      <a:gd name="connsiteY5" fmla="*/ 323099 h 571462"/>
                      <a:gd name="connsiteX6" fmla="*/ 25716 w 524538"/>
                      <a:gd name="connsiteY6" fmla="*/ 485542 h 571462"/>
                      <a:gd name="connsiteX7" fmla="*/ 184756 w 524538"/>
                      <a:gd name="connsiteY7" fmla="*/ 562894 h 571462"/>
                      <a:gd name="connsiteX8" fmla="*/ 524538 w 524538"/>
                      <a:gd name="connsiteY8" fmla="*/ 340431 h 571462"/>
                      <a:gd name="connsiteX9" fmla="*/ 466351 w 524538"/>
                      <a:gd name="connsiteY9" fmla="*/ 332538 h 571462"/>
                      <a:gd name="connsiteX10" fmla="*/ 417241 w 524538"/>
                      <a:gd name="connsiteY10" fmla="*/ 120483 h 571462"/>
                      <a:gd name="connsiteX0" fmla="*/ 414213 w 521510"/>
                      <a:gd name="connsiteY0" fmla="*/ 120483 h 571462"/>
                      <a:gd name="connsiteX1" fmla="*/ 347692 w 521510"/>
                      <a:gd name="connsiteY1" fmla="*/ 225185 h 571462"/>
                      <a:gd name="connsiteX2" fmla="*/ 189066 w 521510"/>
                      <a:gd name="connsiteY2" fmla="*/ 4076 h 571462"/>
                      <a:gd name="connsiteX3" fmla="*/ 107428 w 521510"/>
                      <a:gd name="connsiteY3" fmla="*/ 319539 h 571462"/>
                      <a:gd name="connsiteX4" fmla="*/ 40211 w 521510"/>
                      <a:gd name="connsiteY4" fmla="*/ 212017 h 571462"/>
                      <a:gd name="connsiteX5" fmla="*/ 3483 w 521510"/>
                      <a:gd name="connsiteY5" fmla="*/ 323099 h 571462"/>
                      <a:gd name="connsiteX6" fmla="*/ 28726 w 521510"/>
                      <a:gd name="connsiteY6" fmla="*/ 477204 h 571462"/>
                      <a:gd name="connsiteX7" fmla="*/ 181728 w 521510"/>
                      <a:gd name="connsiteY7" fmla="*/ 562894 h 571462"/>
                      <a:gd name="connsiteX8" fmla="*/ 521510 w 521510"/>
                      <a:gd name="connsiteY8" fmla="*/ 340431 h 571462"/>
                      <a:gd name="connsiteX9" fmla="*/ 463323 w 521510"/>
                      <a:gd name="connsiteY9" fmla="*/ 332538 h 571462"/>
                      <a:gd name="connsiteX10" fmla="*/ 414213 w 521510"/>
                      <a:gd name="connsiteY10" fmla="*/ 120483 h 571462"/>
                      <a:gd name="connsiteX0" fmla="*/ 417636 w 524933"/>
                      <a:gd name="connsiteY0" fmla="*/ 120483 h 571462"/>
                      <a:gd name="connsiteX1" fmla="*/ 351115 w 524933"/>
                      <a:gd name="connsiteY1" fmla="*/ 225185 h 571462"/>
                      <a:gd name="connsiteX2" fmla="*/ 192489 w 524933"/>
                      <a:gd name="connsiteY2" fmla="*/ 4076 h 571462"/>
                      <a:gd name="connsiteX3" fmla="*/ 110851 w 524933"/>
                      <a:gd name="connsiteY3" fmla="*/ 319539 h 571462"/>
                      <a:gd name="connsiteX4" fmla="*/ 43634 w 524933"/>
                      <a:gd name="connsiteY4" fmla="*/ 212017 h 571462"/>
                      <a:gd name="connsiteX5" fmla="*/ 6906 w 524933"/>
                      <a:gd name="connsiteY5" fmla="*/ 323099 h 571462"/>
                      <a:gd name="connsiteX6" fmla="*/ 185151 w 524933"/>
                      <a:gd name="connsiteY6" fmla="*/ 562894 h 571462"/>
                      <a:gd name="connsiteX7" fmla="*/ 524933 w 524933"/>
                      <a:gd name="connsiteY7" fmla="*/ 340431 h 571462"/>
                      <a:gd name="connsiteX8" fmla="*/ 466746 w 524933"/>
                      <a:gd name="connsiteY8" fmla="*/ 332538 h 571462"/>
                      <a:gd name="connsiteX9" fmla="*/ 417636 w 524933"/>
                      <a:gd name="connsiteY9" fmla="*/ 120483 h 571462"/>
                      <a:gd name="connsiteX0" fmla="*/ 415438 w 522735"/>
                      <a:gd name="connsiteY0" fmla="*/ 120483 h 571462"/>
                      <a:gd name="connsiteX1" fmla="*/ 348917 w 522735"/>
                      <a:gd name="connsiteY1" fmla="*/ 225185 h 571462"/>
                      <a:gd name="connsiteX2" fmla="*/ 190291 w 522735"/>
                      <a:gd name="connsiteY2" fmla="*/ 4076 h 571462"/>
                      <a:gd name="connsiteX3" fmla="*/ 108653 w 522735"/>
                      <a:gd name="connsiteY3" fmla="*/ 319539 h 571462"/>
                      <a:gd name="connsiteX4" fmla="*/ 41436 w 522735"/>
                      <a:gd name="connsiteY4" fmla="*/ 212017 h 571462"/>
                      <a:gd name="connsiteX5" fmla="*/ 4708 w 522735"/>
                      <a:gd name="connsiteY5" fmla="*/ 323099 h 571462"/>
                      <a:gd name="connsiteX6" fmla="*/ 182953 w 522735"/>
                      <a:gd name="connsiteY6" fmla="*/ 562894 h 571462"/>
                      <a:gd name="connsiteX7" fmla="*/ 522735 w 522735"/>
                      <a:gd name="connsiteY7" fmla="*/ 340431 h 571462"/>
                      <a:gd name="connsiteX8" fmla="*/ 464548 w 522735"/>
                      <a:gd name="connsiteY8" fmla="*/ 332538 h 571462"/>
                      <a:gd name="connsiteX9" fmla="*/ 415438 w 522735"/>
                      <a:gd name="connsiteY9" fmla="*/ 120483 h 571462"/>
                      <a:gd name="connsiteX0" fmla="*/ 437486 w 544783"/>
                      <a:gd name="connsiteY0" fmla="*/ 120483 h 571462"/>
                      <a:gd name="connsiteX1" fmla="*/ 370965 w 544783"/>
                      <a:gd name="connsiteY1" fmla="*/ 225185 h 571462"/>
                      <a:gd name="connsiteX2" fmla="*/ 212339 w 544783"/>
                      <a:gd name="connsiteY2" fmla="*/ 4076 h 571462"/>
                      <a:gd name="connsiteX3" fmla="*/ 130701 w 544783"/>
                      <a:gd name="connsiteY3" fmla="*/ 319539 h 571462"/>
                      <a:gd name="connsiteX4" fmla="*/ 63484 w 544783"/>
                      <a:gd name="connsiteY4" fmla="*/ 212017 h 571462"/>
                      <a:gd name="connsiteX5" fmla="*/ 3412 w 544783"/>
                      <a:gd name="connsiteY5" fmla="*/ 359280 h 571462"/>
                      <a:gd name="connsiteX6" fmla="*/ 205001 w 544783"/>
                      <a:gd name="connsiteY6" fmla="*/ 562894 h 571462"/>
                      <a:gd name="connsiteX7" fmla="*/ 544783 w 544783"/>
                      <a:gd name="connsiteY7" fmla="*/ 340431 h 571462"/>
                      <a:gd name="connsiteX8" fmla="*/ 486596 w 544783"/>
                      <a:gd name="connsiteY8" fmla="*/ 332538 h 571462"/>
                      <a:gd name="connsiteX9" fmla="*/ 437486 w 544783"/>
                      <a:gd name="connsiteY9" fmla="*/ 120483 h 571462"/>
                      <a:gd name="connsiteX0" fmla="*/ 437518 w 544815"/>
                      <a:gd name="connsiteY0" fmla="*/ 120483 h 571462"/>
                      <a:gd name="connsiteX1" fmla="*/ 370997 w 544815"/>
                      <a:gd name="connsiteY1" fmla="*/ 225185 h 571462"/>
                      <a:gd name="connsiteX2" fmla="*/ 212371 w 544815"/>
                      <a:gd name="connsiteY2" fmla="*/ 4076 h 571462"/>
                      <a:gd name="connsiteX3" fmla="*/ 130733 w 544815"/>
                      <a:gd name="connsiteY3" fmla="*/ 319539 h 571462"/>
                      <a:gd name="connsiteX4" fmla="*/ 63516 w 544815"/>
                      <a:gd name="connsiteY4" fmla="*/ 212017 h 571462"/>
                      <a:gd name="connsiteX5" fmla="*/ 3444 w 544815"/>
                      <a:gd name="connsiteY5" fmla="*/ 359280 h 571462"/>
                      <a:gd name="connsiteX6" fmla="*/ 205033 w 544815"/>
                      <a:gd name="connsiteY6" fmla="*/ 562894 h 571462"/>
                      <a:gd name="connsiteX7" fmla="*/ 544815 w 544815"/>
                      <a:gd name="connsiteY7" fmla="*/ 340431 h 571462"/>
                      <a:gd name="connsiteX8" fmla="*/ 486628 w 544815"/>
                      <a:gd name="connsiteY8" fmla="*/ 332538 h 571462"/>
                      <a:gd name="connsiteX9" fmla="*/ 437518 w 544815"/>
                      <a:gd name="connsiteY9" fmla="*/ 120483 h 571462"/>
                      <a:gd name="connsiteX0" fmla="*/ 439936 w 547233"/>
                      <a:gd name="connsiteY0" fmla="*/ 120483 h 571462"/>
                      <a:gd name="connsiteX1" fmla="*/ 373415 w 547233"/>
                      <a:gd name="connsiteY1" fmla="*/ 225185 h 571462"/>
                      <a:gd name="connsiteX2" fmla="*/ 214789 w 547233"/>
                      <a:gd name="connsiteY2" fmla="*/ 4076 h 571462"/>
                      <a:gd name="connsiteX3" fmla="*/ 133151 w 547233"/>
                      <a:gd name="connsiteY3" fmla="*/ 319539 h 571462"/>
                      <a:gd name="connsiteX4" fmla="*/ 65934 w 547233"/>
                      <a:gd name="connsiteY4" fmla="*/ 212017 h 571462"/>
                      <a:gd name="connsiteX5" fmla="*/ 5862 w 547233"/>
                      <a:gd name="connsiteY5" fmla="*/ 359280 h 571462"/>
                      <a:gd name="connsiteX6" fmla="*/ 207451 w 547233"/>
                      <a:gd name="connsiteY6" fmla="*/ 562894 h 571462"/>
                      <a:gd name="connsiteX7" fmla="*/ 547233 w 547233"/>
                      <a:gd name="connsiteY7" fmla="*/ 340431 h 571462"/>
                      <a:gd name="connsiteX8" fmla="*/ 489046 w 547233"/>
                      <a:gd name="connsiteY8" fmla="*/ 332538 h 571462"/>
                      <a:gd name="connsiteX9" fmla="*/ 439936 w 547233"/>
                      <a:gd name="connsiteY9" fmla="*/ 120483 h 571462"/>
                      <a:gd name="connsiteX0" fmla="*/ 439936 w 547233"/>
                      <a:gd name="connsiteY0" fmla="*/ 120483 h 571462"/>
                      <a:gd name="connsiteX1" fmla="*/ 373415 w 547233"/>
                      <a:gd name="connsiteY1" fmla="*/ 225185 h 571462"/>
                      <a:gd name="connsiteX2" fmla="*/ 214789 w 547233"/>
                      <a:gd name="connsiteY2" fmla="*/ 4076 h 571462"/>
                      <a:gd name="connsiteX3" fmla="*/ 133151 w 547233"/>
                      <a:gd name="connsiteY3" fmla="*/ 319539 h 571462"/>
                      <a:gd name="connsiteX4" fmla="*/ 65934 w 547233"/>
                      <a:gd name="connsiteY4" fmla="*/ 212017 h 571462"/>
                      <a:gd name="connsiteX5" fmla="*/ 5862 w 547233"/>
                      <a:gd name="connsiteY5" fmla="*/ 359280 h 571462"/>
                      <a:gd name="connsiteX6" fmla="*/ 207451 w 547233"/>
                      <a:gd name="connsiteY6" fmla="*/ 562894 h 571462"/>
                      <a:gd name="connsiteX7" fmla="*/ 547233 w 547233"/>
                      <a:gd name="connsiteY7" fmla="*/ 340431 h 571462"/>
                      <a:gd name="connsiteX8" fmla="*/ 489046 w 547233"/>
                      <a:gd name="connsiteY8" fmla="*/ 332538 h 571462"/>
                      <a:gd name="connsiteX9" fmla="*/ 439936 w 547233"/>
                      <a:gd name="connsiteY9" fmla="*/ 120483 h 571462"/>
                      <a:gd name="connsiteX0" fmla="*/ 439936 w 547233"/>
                      <a:gd name="connsiteY0" fmla="*/ 120483 h 571462"/>
                      <a:gd name="connsiteX1" fmla="*/ 373415 w 547233"/>
                      <a:gd name="connsiteY1" fmla="*/ 225185 h 571462"/>
                      <a:gd name="connsiteX2" fmla="*/ 214789 w 547233"/>
                      <a:gd name="connsiteY2" fmla="*/ 4076 h 571462"/>
                      <a:gd name="connsiteX3" fmla="*/ 133151 w 547233"/>
                      <a:gd name="connsiteY3" fmla="*/ 319539 h 571462"/>
                      <a:gd name="connsiteX4" fmla="*/ 65934 w 547233"/>
                      <a:gd name="connsiteY4" fmla="*/ 212017 h 571462"/>
                      <a:gd name="connsiteX5" fmla="*/ 5862 w 547233"/>
                      <a:gd name="connsiteY5" fmla="*/ 359280 h 571462"/>
                      <a:gd name="connsiteX6" fmla="*/ 207451 w 547233"/>
                      <a:gd name="connsiteY6" fmla="*/ 562894 h 571462"/>
                      <a:gd name="connsiteX7" fmla="*/ 547233 w 547233"/>
                      <a:gd name="connsiteY7" fmla="*/ 340431 h 571462"/>
                      <a:gd name="connsiteX8" fmla="*/ 489046 w 547233"/>
                      <a:gd name="connsiteY8" fmla="*/ 332538 h 571462"/>
                      <a:gd name="connsiteX9" fmla="*/ 439936 w 547233"/>
                      <a:gd name="connsiteY9" fmla="*/ 120483 h 571462"/>
                      <a:gd name="connsiteX0" fmla="*/ 432274 w 539571"/>
                      <a:gd name="connsiteY0" fmla="*/ 120483 h 571462"/>
                      <a:gd name="connsiteX1" fmla="*/ 365753 w 539571"/>
                      <a:gd name="connsiteY1" fmla="*/ 225185 h 571462"/>
                      <a:gd name="connsiteX2" fmla="*/ 207127 w 539571"/>
                      <a:gd name="connsiteY2" fmla="*/ 4076 h 571462"/>
                      <a:gd name="connsiteX3" fmla="*/ 125489 w 539571"/>
                      <a:gd name="connsiteY3" fmla="*/ 319539 h 571462"/>
                      <a:gd name="connsiteX4" fmla="*/ 58272 w 539571"/>
                      <a:gd name="connsiteY4" fmla="*/ 212017 h 571462"/>
                      <a:gd name="connsiteX5" fmla="*/ 6384 w 539571"/>
                      <a:gd name="connsiteY5" fmla="*/ 378187 h 571462"/>
                      <a:gd name="connsiteX6" fmla="*/ 199789 w 539571"/>
                      <a:gd name="connsiteY6" fmla="*/ 562894 h 571462"/>
                      <a:gd name="connsiteX7" fmla="*/ 539571 w 539571"/>
                      <a:gd name="connsiteY7" fmla="*/ 340431 h 571462"/>
                      <a:gd name="connsiteX8" fmla="*/ 481384 w 539571"/>
                      <a:gd name="connsiteY8" fmla="*/ 332538 h 571462"/>
                      <a:gd name="connsiteX9" fmla="*/ 432274 w 539571"/>
                      <a:gd name="connsiteY9" fmla="*/ 120483 h 571462"/>
                      <a:gd name="connsiteX0" fmla="*/ 378623 w 485920"/>
                      <a:gd name="connsiteY0" fmla="*/ 120483 h 571462"/>
                      <a:gd name="connsiteX1" fmla="*/ 312102 w 485920"/>
                      <a:gd name="connsiteY1" fmla="*/ 225185 h 571462"/>
                      <a:gd name="connsiteX2" fmla="*/ 153476 w 485920"/>
                      <a:gd name="connsiteY2" fmla="*/ 4076 h 571462"/>
                      <a:gd name="connsiteX3" fmla="*/ 71838 w 485920"/>
                      <a:gd name="connsiteY3" fmla="*/ 319539 h 571462"/>
                      <a:gd name="connsiteX4" fmla="*/ 4621 w 485920"/>
                      <a:gd name="connsiteY4" fmla="*/ 212017 h 571462"/>
                      <a:gd name="connsiteX5" fmla="*/ 146138 w 485920"/>
                      <a:gd name="connsiteY5" fmla="*/ 562894 h 571462"/>
                      <a:gd name="connsiteX6" fmla="*/ 485920 w 485920"/>
                      <a:gd name="connsiteY6" fmla="*/ 340431 h 571462"/>
                      <a:gd name="connsiteX7" fmla="*/ 427733 w 485920"/>
                      <a:gd name="connsiteY7" fmla="*/ 332538 h 571462"/>
                      <a:gd name="connsiteX8" fmla="*/ 378623 w 485920"/>
                      <a:gd name="connsiteY8" fmla="*/ 120483 h 571462"/>
                      <a:gd name="connsiteX0" fmla="*/ 426544 w 533841"/>
                      <a:gd name="connsiteY0" fmla="*/ 120483 h 571462"/>
                      <a:gd name="connsiteX1" fmla="*/ 360023 w 533841"/>
                      <a:gd name="connsiteY1" fmla="*/ 225185 h 571462"/>
                      <a:gd name="connsiteX2" fmla="*/ 201397 w 533841"/>
                      <a:gd name="connsiteY2" fmla="*/ 4076 h 571462"/>
                      <a:gd name="connsiteX3" fmla="*/ 119759 w 533841"/>
                      <a:gd name="connsiteY3" fmla="*/ 319539 h 571462"/>
                      <a:gd name="connsiteX4" fmla="*/ 52542 w 533841"/>
                      <a:gd name="connsiteY4" fmla="*/ 212017 h 571462"/>
                      <a:gd name="connsiteX5" fmla="*/ 194059 w 533841"/>
                      <a:gd name="connsiteY5" fmla="*/ 562894 h 571462"/>
                      <a:gd name="connsiteX6" fmla="*/ 533841 w 533841"/>
                      <a:gd name="connsiteY6" fmla="*/ 340431 h 571462"/>
                      <a:gd name="connsiteX7" fmla="*/ 475654 w 533841"/>
                      <a:gd name="connsiteY7" fmla="*/ 332538 h 571462"/>
                      <a:gd name="connsiteX8" fmla="*/ 426544 w 533841"/>
                      <a:gd name="connsiteY8" fmla="*/ 120483 h 571462"/>
                      <a:gd name="connsiteX0" fmla="*/ 447733 w 555030"/>
                      <a:gd name="connsiteY0" fmla="*/ 120483 h 571462"/>
                      <a:gd name="connsiteX1" fmla="*/ 381212 w 555030"/>
                      <a:gd name="connsiteY1" fmla="*/ 225185 h 571462"/>
                      <a:gd name="connsiteX2" fmla="*/ 222586 w 555030"/>
                      <a:gd name="connsiteY2" fmla="*/ 4076 h 571462"/>
                      <a:gd name="connsiteX3" fmla="*/ 140948 w 555030"/>
                      <a:gd name="connsiteY3" fmla="*/ 319539 h 571462"/>
                      <a:gd name="connsiteX4" fmla="*/ 48912 w 555030"/>
                      <a:gd name="connsiteY4" fmla="*/ 233164 h 571462"/>
                      <a:gd name="connsiteX5" fmla="*/ 215248 w 555030"/>
                      <a:gd name="connsiteY5" fmla="*/ 562894 h 571462"/>
                      <a:gd name="connsiteX6" fmla="*/ 555030 w 555030"/>
                      <a:gd name="connsiteY6" fmla="*/ 340431 h 571462"/>
                      <a:gd name="connsiteX7" fmla="*/ 496843 w 555030"/>
                      <a:gd name="connsiteY7" fmla="*/ 332538 h 571462"/>
                      <a:gd name="connsiteX8" fmla="*/ 447733 w 555030"/>
                      <a:gd name="connsiteY8" fmla="*/ 120483 h 571462"/>
                      <a:gd name="connsiteX0" fmla="*/ 424148 w 531445"/>
                      <a:gd name="connsiteY0" fmla="*/ 120483 h 571462"/>
                      <a:gd name="connsiteX1" fmla="*/ 357627 w 531445"/>
                      <a:gd name="connsiteY1" fmla="*/ 225185 h 571462"/>
                      <a:gd name="connsiteX2" fmla="*/ 199001 w 531445"/>
                      <a:gd name="connsiteY2" fmla="*/ 4076 h 571462"/>
                      <a:gd name="connsiteX3" fmla="*/ 117363 w 531445"/>
                      <a:gd name="connsiteY3" fmla="*/ 319539 h 571462"/>
                      <a:gd name="connsiteX4" fmla="*/ 25327 w 531445"/>
                      <a:gd name="connsiteY4" fmla="*/ 233164 h 571462"/>
                      <a:gd name="connsiteX5" fmla="*/ 191663 w 531445"/>
                      <a:gd name="connsiteY5" fmla="*/ 562894 h 571462"/>
                      <a:gd name="connsiteX6" fmla="*/ 531445 w 531445"/>
                      <a:gd name="connsiteY6" fmla="*/ 340431 h 571462"/>
                      <a:gd name="connsiteX7" fmla="*/ 473258 w 531445"/>
                      <a:gd name="connsiteY7" fmla="*/ 332538 h 571462"/>
                      <a:gd name="connsiteX8" fmla="*/ 424148 w 531445"/>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1462"/>
                      <a:gd name="connsiteX1" fmla="*/ 372801 w 546619"/>
                      <a:gd name="connsiteY1" fmla="*/ 225185 h 571462"/>
                      <a:gd name="connsiteX2" fmla="*/ 214175 w 546619"/>
                      <a:gd name="connsiteY2" fmla="*/ 4076 h 571462"/>
                      <a:gd name="connsiteX3" fmla="*/ 132537 w 546619"/>
                      <a:gd name="connsiteY3" fmla="*/ 319539 h 571462"/>
                      <a:gd name="connsiteX4" fmla="*/ 40501 w 546619"/>
                      <a:gd name="connsiteY4" fmla="*/ 233164 h 571462"/>
                      <a:gd name="connsiteX5" fmla="*/ 206837 w 546619"/>
                      <a:gd name="connsiteY5" fmla="*/ 562894 h 571462"/>
                      <a:gd name="connsiteX6" fmla="*/ 546619 w 546619"/>
                      <a:gd name="connsiteY6" fmla="*/ 340431 h 571462"/>
                      <a:gd name="connsiteX7" fmla="*/ 488432 w 546619"/>
                      <a:gd name="connsiteY7" fmla="*/ 332538 h 571462"/>
                      <a:gd name="connsiteX8" fmla="*/ 439322 w 546619"/>
                      <a:gd name="connsiteY8" fmla="*/ 120483 h 571462"/>
                      <a:gd name="connsiteX0" fmla="*/ 439322 w 546619"/>
                      <a:gd name="connsiteY0" fmla="*/ 120483 h 572058"/>
                      <a:gd name="connsiteX1" fmla="*/ 372801 w 546619"/>
                      <a:gd name="connsiteY1" fmla="*/ 225185 h 572058"/>
                      <a:gd name="connsiteX2" fmla="*/ 214175 w 546619"/>
                      <a:gd name="connsiteY2" fmla="*/ 4076 h 572058"/>
                      <a:gd name="connsiteX3" fmla="*/ 132537 w 546619"/>
                      <a:gd name="connsiteY3" fmla="*/ 319539 h 572058"/>
                      <a:gd name="connsiteX4" fmla="*/ 40501 w 546619"/>
                      <a:gd name="connsiteY4" fmla="*/ 233164 h 572058"/>
                      <a:gd name="connsiteX5" fmla="*/ 206837 w 546619"/>
                      <a:gd name="connsiteY5" fmla="*/ 562894 h 572058"/>
                      <a:gd name="connsiteX6" fmla="*/ 546619 w 546619"/>
                      <a:gd name="connsiteY6" fmla="*/ 340431 h 572058"/>
                      <a:gd name="connsiteX7" fmla="*/ 488432 w 546619"/>
                      <a:gd name="connsiteY7" fmla="*/ 332538 h 572058"/>
                      <a:gd name="connsiteX8" fmla="*/ 439322 w 546619"/>
                      <a:gd name="connsiteY8" fmla="*/ 120483 h 572058"/>
                      <a:gd name="connsiteX0" fmla="*/ 436478 w 543775"/>
                      <a:gd name="connsiteY0" fmla="*/ 120483 h 572058"/>
                      <a:gd name="connsiteX1" fmla="*/ 369957 w 543775"/>
                      <a:gd name="connsiteY1" fmla="*/ 225185 h 572058"/>
                      <a:gd name="connsiteX2" fmla="*/ 211331 w 543775"/>
                      <a:gd name="connsiteY2" fmla="*/ 4076 h 572058"/>
                      <a:gd name="connsiteX3" fmla="*/ 129693 w 543775"/>
                      <a:gd name="connsiteY3" fmla="*/ 319539 h 572058"/>
                      <a:gd name="connsiteX4" fmla="*/ 37657 w 543775"/>
                      <a:gd name="connsiteY4" fmla="*/ 233164 h 572058"/>
                      <a:gd name="connsiteX5" fmla="*/ 203993 w 543775"/>
                      <a:gd name="connsiteY5" fmla="*/ 562894 h 572058"/>
                      <a:gd name="connsiteX6" fmla="*/ 543775 w 543775"/>
                      <a:gd name="connsiteY6" fmla="*/ 340431 h 572058"/>
                      <a:gd name="connsiteX7" fmla="*/ 485588 w 543775"/>
                      <a:gd name="connsiteY7" fmla="*/ 332538 h 572058"/>
                      <a:gd name="connsiteX8" fmla="*/ 436478 w 543775"/>
                      <a:gd name="connsiteY8" fmla="*/ 120483 h 572058"/>
                      <a:gd name="connsiteX0" fmla="*/ 436478 w 543795"/>
                      <a:gd name="connsiteY0" fmla="*/ 120483 h 562955"/>
                      <a:gd name="connsiteX1" fmla="*/ 369957 w 543795"/>
                      <a:gd name="connsiteY1" fmla="*/ 225185 h 562955"/>
                      <a:gd name="connsiteX2" fmla="*/ 211331 w 543795"/>
                      <a:gd name="connsiteY2" fmla="*/ 4076 h 562955"/>
                      <a:gd name="connsiteX3" fmla="*/ 129693 w 543795"/>
                      <a:gd name="connsiteY3" fmla="*/ 319539 h 562955"/>
                      <a:gd name="connsiteX4" fmla="*/ 37657 w 543795"/>
                      <a:gd name="connsiteY4" fmla="*/ 233164 h 562955"/>
                      <a:gd name="connsiteX5" fmla="*/ 203993 w 543795"/>
                      <a:gd name="connsiteY5" fmla="*/ 562894 h 562955"/>
                      <a:gd name="connsiteX6" fmla="*/ 543775 w 543795"/>
                      <a:gd name="connsiteY6" fmla="*/ 340431 h 562955"/>
                      <a:gd name="connsiteX7" fmla="*/ 485588 w 543795"/>
                      <a:gd name="connsiteY7" fmla="*/ 332538 h 562955"/>
                      <a:gd name="connsiteX8" fmla="*/ 436478 w 543795"/>
                      <a:gd name="connsiteY8" fmla="*/ 120483 h 562955"/>
                      <a:gd name="connsiteX0" fmla="*/ 448681 w 556010"/>
                      <a:gd name="connsiteY0" fmla="*/ 120483 h 572289"/>
                      <a:gd name="connsiteX1" fmla="*/ 382160 w 556010"/>
                      <a:gd name="connsiteY1" fmla="*/ 225185 h 572289"/>
                      <a:gd name="connsiteX2" fmla="*/ 223534 w 556010"/>
                      <a:gd name="connsiteY2" fmla="*/ 4076 h 572289"/>
                      <a:gd name="connsiteX3" fmla="*/ 141896 w 556010"/>
                      <a:gd name="connsiteY3" fmla="*/ 319539 h 572289"/>
                      <a:gd name="connsiteX4" fmla="*/ 49860 w 556010"/>
                      <a:gd name="connsiteY4" fmla="*/ 233164 h 572289"/>
                      <a:gd name="connsiteX5" fmla="*/ 216196 w 556010"/>
                      <a:gd name="connsiteY5" fmla="*/ 562894 h 572289"/>
                      <a:gd name="connsiteX6" fmla="*/ 555978 w 556010"/>
                      <a:gd name="connsiteY6" fmla="*/ 340431 h 572289"/>
                      <a:gd name="connsiteX7" fmla="*/ 497791 w 556010"/>
                      <a:gd name="connsiteY7" fmla="*/ 332538 h 572289"/>
                      <a:gd name="connsiteX8" fmla="*/ 448681 w 556010"/>
                      <a:gd name="connsiteY8" fmla="*/ 120483 h 572289"/>
                      <a:gd name="connsiteX0" fmla="*/ 452374 w 559706"/>
                      <a:gd name="connsiteY0" fmla="*/ 120483 h 574997"/>
                      <a:gd name="connsiteX1" fmla="*/ 385853 w 559706"/>
                      <a:gd name="connsiteY1" fmla="*/ 225185 h 574997"/>
                      <a:gd name="connsiteX2" fmla="*/ 227227 w 559706"/>
                      <a:gd name="connsiteY2" fmla="*/ 4076 h 574997"/>
                      <a:gd name="connsiteX3" fmla="*/ 145589 w 559706"/>
                      <a:gd name="connsiteY3" fmla="*/ 319539 h 574997"/>
                      <a:gd name="connsiteX4" fmla="*/ 53553 w 559706"/>
                      <a:gd name="connsiteY4" fmla="*/ 233164 h 574997"/>
                      <a:gd name="connsiteX5" fmla="*/ 219889 w 559706"/>
                      <a:gd name="connsiteY5" fmla="*/ 562894 h 574997"/>
                      <a:gd name="connsiteX6" fmla="*/ 559671 w 559706"/>
                      <a:gd name="connsiteY6" fmla="*/ 340431 h 574997"/>
                      <a:gd name="connsiteX7" fmla="*/ 501484 w 559706"/>
                      <a:gd name="connsiteY7" fmla="*/ 332538 h 574997"/>
                      <a:gd name="connsiteX8" fmla="*/ 452374 w 559706"/>
                      <a:gd name="connsiteY8" fmla="*/ 120483 h 574997"/>
                      <a:gd name="connsiteX0" fmla="*/ 452950 w 560284"/>
                      <a:gd name="connsiteY0" fmla="*/ 120483 h 579075"/>
                      <a:gd name="connsiteX1" fmla="*/ 386429 w 560284"/>
                      <a:gd name="connsiteY1" fmla="*/ 225185 h 579075"/>
                      <a:gd name="connsiteX2" fmla="*/ 227803 w 560284"/>
                      <a:gd name="connsiteY2" fmla="*/ 4076 h 579075"/>
                      <a:gd name="connsiteX3" fmla="*/ 146165 w 560284"/>
                      <a:gd name="connsiteY3" fmla="*/ 319539 h 579075"/>
                      <a:gd name="connsiteX4" fmla="*/ 54129 w 560284"/>
                      <a:gd name="connsiteY4" fmla="*/ 233164 h 579075"/>
                      <a:gd name="connsiteX5" fmla="*/ 220465 w 560284"/>
                      <a:gd name="connsiteY5" fmla="*/ 562894 h 579075"/>
                      <a:gd name="connsiteX6" fmla="*/ 560247 w 560284"/>
                      <a:gd name="connsiteY6" fmla="*/ 340431 h 579075"/>
                      <a:gd name="connsiteX7" fmla="*/ 502060 w 560284"/>
                      <a:gd name="connsiteY7" fmla="*/ 332538 h 579075"/>
                      <a:gd name="connsiteX8" fmla="*/ 452950 w 560284"/>
                      <a:gd name="connsiteY8" fmla="*/ 120483 h 579075"/>
                      <a:gd name="connsiteX0" fmla="*/ 447155 w 554482"/>
                      <a:gd name="connsiteY0" fmla="*/ 120483 h 571891"/>
                      <a:gd name="connsiteX1" fmla="*/ 380634 w 554482"/>
                      <a:gd name="connsiteY1" fmla="*/ 225185 h 571891"/>
                      <a:gd name="connsiteX2" fmla="*/ 222008 w 554482"/>
                      <a:gd name="connsiteY2" fmla="*/ 4076 h 571891"/>
                      <a:gd name="connsiteX3" fmla="*/ 140370 w 554482"/>
                      <a:gd name="connsiteY3" fmla="*/ 319539 h 571891"/>
                      <a:gd name="connsiteX4" fmla="*/ 48334 w 554482"/>
                      <a:gd name="connsiteY4" fmla="*/ 233164 h 571891"/>
                      <a:gd name="connsiteX5" fmla="*/ 214670 w 554482"/>
                      <a:gd name="connsiteY5" fmla="*/ 562894 h 571891"/>
                      <a:gd name="connsiteX6" fmla="*/ 554452 w 554482"/>
                      <a:gd name="connsiteY6" fmla="*/ 340431 h 571891"/>
                      <a:gd name="connsiteX7" fmla="*/ 496265 w 554482"/>
                      <a:gd name="connsiteY7" fmla="*/ 332538 h 571891"/>
                      <a:gd name="connsiteX8" fmla="*/ 447155 w 554482"/>
                      <a:gd name="connsiteY8" fmla="*/ 120483 h 57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482" h="571891">
                        <a:moveTo>
                          <a:pt x="447155" y="120483"/>
                        </a:moveTo>
                        <a:cubicBezTo>
                          <a:pt x="427780" y="103951"/>
                          <a:pt x="456910" y="224708"/>
                          <a:pt x="380634" y="225185"/>
                        </a:cubicBezTo>
                        <a:cubicBezTo>
                          <a:pt x="345176" y="11300"/>
                          <a:pt x="262396" y="-12002"/>
                          <a:pt x="222008" y="4076"/>
                        </a:cubicBezTo>
                        <a:cubicBezTo>
                          <a:pt x="221682" y="2598"/>
                          <a:pt x="285955" y="240012"/>
                          <a:pt x="140370" y="319539"/>
                        </a:cubicBezTo>
                        <a:cubicBezTo>
                          <a:pt x="51474" y="302659"/>
                          <a:pt x="129598" y="147337"/>
                          <a:pt x="48334" y="233164"/>
                        </a:cubicBezTo>
                        <a:cubicBezTo>
                          <a:pt x="-81226" y="385695"/>
                          <a:pt x="75570" y="523664"/>
                          <a:pt x="214670" y="562894"/>
                        </a:cubicBezTo>
                        <a:cubicBezTo>
                          <a:pt x="353770" y="602124"/>
                          <a:pt x="557356" y="510384"/>
                          <a:pt x="554452" y="340431"/>
                        </a:cubicBezTo>
                        <a:cubicBezTo>
                          <a:pt x="551548" y="170478"/>
                          <a:pt x="514148" y="369196"/>
                          <a:pt x="496265" y="332538"/>
                        </a:cubicBezTo>
                        <a:cubicBezTo>
                          <a:pt x="478382" y="295880"/>
                          <a:pt x="497089" y="127248"/>
                          <a:pt x="447155" y="120483"/>
                        </a:cubicBezTo>
                        <a:close/>
                      </a:path>
                    </a:pathLst>
                  </a:custGeom>
                  <a:solidFill>
                    <a:schemeClr val="bg1"/>
                  </a:solidFill>
                  <a:ln w="19050" cap="flat">
                    <a:noFill/>
                    <a:prstDash val="solid"/>
                    <a:miter/>
                  </a:ln>
                </p:spPr>
                <p:txBody>
                  <a:bodyPr rtlCol="0" anchor="ctr"/>
                  <a:lstStyle/>
                  <a:p>
                    <a:endParaRPr lang="en-US">
                      <a:solidFill>
                        <a:schemeClr val="bg1"/>
                      </a:solidFill>
                    </a:endParaRPr>
                  </a:p>
                </p:txBody>
              </p:sp>
            </p:grpSp>
          </p:grpSp>
          <p:sp>
            <p:nvSpPr>
              <p:cNvPr id="37" name="Rectangle 36">
                <a:extLst>
                  <a:ext uri="{FF2B5EF4-FFF2-40B4-BE49-F238E27FC236}">
                    <a16:creationId xmlns:a16="http://schemas.microsoft.com/office/drawing/2014/main" id="{896B7723-638F-4797-BC6C-C7C98D072571}"/>
                  </a:ext>
                </a:extLst>
              </p:cNvPr>
              <p:cNvSpPr/>
              <p:nvPr userDrawn="1"/>
            </p:nvSpPr>
            <p:spPr>
              <a:xfrm flipV="1">
                <a:off x="443717" y="4466665"/>
                <a:ext cx="174278" cy="188868"/>
              </a:xfrm>
              <a:prstGeom prst="rect">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7F04675-CDCB-4111-B1EE-D4A4782FD513}"/>
                  </a:ext>
                </a:extLst>
              </p:cNvPr>
              <p:cNvSpPr/>
              <p:nvPr userDrawn="1"/>
            </p:nvSpPr>
            <p:spPr>
              <a:xfrm flipV="1">
                <a:off x="443717" y="4703453"/>
                <a:ext cx="174278" cy="188868"/>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82802A2-3743-474F-8B2B-D9B2D7E1DD43}"/>
                  </a:ext>
                </a:extLst>
              </p:cNvPr>
              <p:cNvSpPr/>
              <p:nvPr userDrawn="1"/>
            </p:nvSpPr>
            <p:spPr>
              <a:xfrm flipV="1">
                <a:off x="443717" y="4940241"/>
                <a:ext cx="174278" cy="188868"/>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DFBD7E3-ADF5-417C-A96D-8281906AA547}"/>
                  </a:ext>
                </a:extLst>
              </p:cNvPr>
              <p:cNvSpPr/>
              <p:nvPr userDrawn="1"/>
            </p:nvSpPr>
            <p:spPr>
              <a:xfrm flipV="1">
                <a:off x="443717" y="5177030"/>
                <a:ext cx="174278" cy="188868"/>
              </a:xfrm>
              <a:prstGeom prst="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descr="Map&#10;&#10;Description automatically generated">
              <a:extLst>
                <a:ext uri="{FF2B5EF4-FFF2-40B4-BE49-F238E27FC236}">
                  <a16:creationId xmlns:a16="http://schemas.microsoft.com/office/drawing/2014/main" id="{4B739065-22B2-4B04-9A57-0E10BE2F882C}"/>
                </a:ext>
              </a:extLst>
            </p:cNvPr>
            <p:cNvPicPr>
              <a:picLocks noChangeAspect="1"/>
            </p:cNvPicPr>
            <p:nvPr userDrawn="1"/>
          </p:nvPicPr>
          <p:blipFill rotWithShape="1">
            <a:blip r:embed="rId2"/>
            <a:srcRect l="65138" t="11813" r="17012" b="66090"/>
            <a:stretch/>
          </p:blipFill>
          <p:spPr>
            <a:xfrm>
              <a:off x="9277261" y="1007324"/>
              <a:ext cx="2396819" cy="3629519"/>
            </a:xfrm>
            <a:prstGeom prst="rect">
              <a:avLst/>
            </a:prstGeom>
            <a:effectLst>
              <a:softEdge rad="0"/>
            </a:effectLst>
          </p:spPr>
        </p:pic>
        <p:sp>
          <p:nvSpPr>
            <p:cNvPr id="35" name="Rectangle 34">
              <a:extLst>
                <a:ext uri="{FF2B5EF4-FFF2-40B4-BE49-F238E27FC236}">
                  <a16:creationId xmlns:a16="http://schemas.microsoft.com/office/drawing/2014/main" id="{6168BADD-2B18-4216-8CA4-3CEEB6828ACD}"/>
                </a:ext>
              </a:extLst>
            </p:cNvPr>
            <p:cNvSpPr/>
            <p:nvPr userDrawn="1"/>
          </p:nvSpPr>
          <p:spPr>
            <a:xfrm rot="5400000">
              <a:off x="8666094" y="1618484"/>
              <a:ext cx="3629520" cy="2407195"/>
            </a:xfrm>
            <a:prstGeom prst="rect">
              <a:avLst/>
            </a:prstGeom>
            <a:gradFill flip="none" rotWithShape="1">
              <a:gsLst>
                <a:gs pos="0">
                  <a:schemeClr val="tx1">
                    <a:alpha val="0"/>
                  </a:schemeClr>
                </a:gs>
                <a:gs pos="100000">
                  <a:schemeClr val="bg1">
                    <a:shade val="100000"/>
                    <a:satMod val="115000"/>
                  </a:schemeClr>
                </a:gs>
              </a:gsLst>
              <a:lin ang="0" scaled="0"/>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1597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676" y="1551844"/>
            <a:ext cx="11413402" cy="4020610"/>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82926EA4-508E-E8BF-CAB5-A7CD75E2EBF8}"/>
              </a:ext>
            </a:extLst>
          </p:cNvPr>
          <p:cNvSpPr txBox="1">
            <a:spLocks/>
          </p:cNvSpPr>
          <p:nvPr userDrawn="1"/>
        </p:nvSpPr>
        <p:spPr>
          <a:xfrm>
            <a:off x="0" y="0"/>
            <a:ext cx="12192000" cy="1285546"/>
          </a:xfrm>
          <a:prstGeom prst="rect">
            <a:avLst/>
          </a:prstGeom>
          <a:solidFill>
            <a:srgbClr val="22463A"/>
          </a:solidFill>
        </p:spPr>
        <p:txBody>
          <a:bodyPr anchor="ct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nSpc>
                <a:spcPct val="100000"/>
              </a:lnSpc>
            </a:pPr>
            <a:endParaRPr lang="en-US">
              <a:solidFill>
                <a:sysClr val="windowText" lastClr="000000"/>
              </a:solidFill>
            </a:endParaRPr>
          </a:p>
        </p:txBody>
      </p:sp>
      <p:sp>
        <p:nvSpPr>
          <p:cNvPr id="2" name="Title 1"/>
          <p:cNvSpPr>
            <a:spLocks noGrp="1"/>
          </p:cNvSpPr>
          <p:nvPr>
            <p:ph type="title" hasCustomPrompt="1"/>
          </p:nvPr>
        </p:nvSpPr>
        <p:spPr>
          <a:xfrm>
            <a:off x="301676" y="339292"/>
            <a:ext cx="8432649" cy="576834"/>
          </a:xfrm>
        </p:spPr>
        <p:txBody>
          <a:bodyPr/>
          <a:lstStyle>
            <a:lvl1pPr>
              <a:defRPr b="1" cap="none">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256758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3F5728-C665-5AF5-5433-4006E95F5DFF}"/>
              </a:ext>
            </a:extLst>
          </p:cNvPr>
          <p:cNvSpPr/>
          <p:nvPr userDrawn="1"/>
        </p:nvSpPr>
        <p:spPr>
          <a:xfrm>
            <a:off x="-1" y="0"/>
            <a:ext cx="1219200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map, text, building material, stone&#10;&#10;Description automatically generated">
            <a:extLst>
              <a:ext uri="{FF2B5EF4-FFF2-40B4-BE49-F238E27FC236}">
                <a16:creationId xmlns:a16="http://schemas.microsoft.com/office/drawing/2014/main" id="{B02BD1CA-368A-7ED9-6374-CD0F9B9B289B}"/>
              </a:ext>
            </a:extLst>
          </p:cNvPr>
          <p:cNvPicPr>
            <a:picLocks noChangeAspect="1"/>
          </p:cNvPicPr>
          <p:nvPr userDrawn="1"/>
        </p:nvPicPr>
        <p:blipFill rotWithShape="1">
          <a:blip r:embed="rId2" cstate="screen">
            <a:alphaModFix amt="2000"/>
            <a:extLst>
              <a:ext uri="{28A0092B-C50C-407E-A947-70E740481C1C}">
                <a14:useLocalDpi xmlns:a14="http://schemas.microsoft.com/office/drawing/2010/main"/>
              </a:ext>
            </a:extLst>
          </a:blip>
          <a:srcRect b="49913"/>
          <a:stretch/>
        </p:blipFill>
        <p:spPr>
          <a:xfrm>
            <a:off x="-1" y="0"/>
            <a:ext cx="12192000" cy="6858000"/>
          </a:xfrm>
          <a:prstGeom prst="rect">
            <a:avLst/>
          </a:prstGeom>
        </p:spPr>
      </p:pic>
      <p:sp>
        <p:nvSpPr>
          <p:cNvPr id="2" name="Title 1"/>
          <p:cNvSpPr>
            <a:spLocks noGrp="1"/>
          </p:cNvSpPr>
          <p:nvPr>
            <p:ph type="title" hasCustomPrompt="1"/>
          </p:nvPr>
        </p:nvSpPr>
        <p:spPr>
          <a:xfrm>
            <a:off x="1111945" y="778394"/>
            <a:ext cx="8432649" cy="1049235"/>
          </a:xfrm>
        </p:spPr>
        <p:txBody>
          <a:bodyPr/>
          <a:lstStyle>
            <a:lvl1pPr>
              <a:defRPr b="1" cap="none">
                <a:solidFill>
                  <a:schemeClr val="bg1"/>
                </a:solidFill>
              </a:defRPr>
            </a:lvl1pPr>
          </a:lstStyle>
          <a:p>
            <a:r>
              <a:rPr lang="en-US"/>
              <a:t>Click To Edit Master Title Style</a:t>
            </a:r>
          </a:p>
        </p:txBody>
      </p:sp>
      <p:sp>
        <p:nvSpPr>
          <p:cNvPr id="3" name="Content Placeholder 2"/>
          <p:cNvSpPr>
            <a:spLocks noGrp="1"/>
          </p:cNvSpPr>
          <p:nvPr>
            <p:ph idx="1"/>
          </p:nvPr>
        </p:nvSpPr>
        <p:spPr>
          <a:xfrm>
            <a:off x="1477705" y="1983930"/>
            <a:ext cx="9603275" cy="3450613"/>
          </a:xfrm>
        </p:spPr>
        <p:txBody>
          <a:bodyPr ancho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2422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descr="A picture containing map, text, building material, stone&#10;&#10;Description automatically generated">
            <a:extLst>
              <a:ext uri="{FF2B5EF4-FFF2-40B4-BE49-F238E27FC236}">
                <a16:creationId xmlns:a16="http://schemas.microsoft.com/office/drawing/2014/main" id="{6BA87E09-B821-D50F-C579-3A31C3E1CF4A}"/>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b="42922"/>
          <a:stretch/>
        </p:blipFill>
        <p:spPr>
          <a:xfrm>
            <a:off x="0" y="0"/>
            <a:ext cx="12192000" cy="6858000"/>
          </a:xfrm>
          <a:prstGeom prst="rect">
            <a:avLst/>
          </a:prstGeom>
        </p:spPr>
      </p:pic>
      <p:sp>
        <p:nvSpPr>
          <p:cNvPr id="4" name="Content Placeholder 3"/>
          <p:cNvSpPr>
            <a:spLocks noGrp="1"/>
          </p:cNvSpPr>
          <p:nvPr>
            <p:ph sz="half" idx="2" hasCustomPrompt="1"/>
          </p:nvPr>
        </p:nvSpPr>
        <p:spPr>
          <a:xfrm>
            <a:off x="0" y="1"/>
            <a:ext cx="12192000" cy="6857999"/>
          </a:xfrm>
        </p:spPr>
        <p:txBody>
          <a:bodyPr/>
          <a:lstStyle>
            <a:lvl1pPr marL="0" indent="0">
              <a:buClr>
                <a:schemeClr val="accent6">
                  <a:lumMod val="50000"/>
                </a:schemeClr>
              </a:buClr>
              <a:buNone/>
              <a:defRPr/>
            </a:lvl1pPr>
            <a:lvl2pPr>
              <a:buClr>
                <a:schemeClr val="accent6">
                  <a:lumMod val="50000"/>
                </a:schemeClr>
              </a:buClr>
              <a:defRPr/>
            </a:lvl2pPr>
            <a:lvl3pPr>
              <a:buClr>
                <a:schemeClr val="accent6">
                  <a:lumMod val="50000"/>
                </a:schemeClr>
              </a:buClr>
              <a:defRPr/>
            </a:lvl3pPr>
            <a:lvl4pPr>
              <a:buClr>
                <a:schemeClr val="accent6">
                  <a:lumMod val="50000"/>
                </a:schemeClr>
              </a:buClr>
              <a:defRPr/>
            </a:lvl4pPr>
            <a:lvl5pPr>
              <a:buClr>
                <a:schemeClr val="accent6">
                  <a:lumMod val="50000"/>
                </a:schemeClr>
              </a:buClr>
              <a:defRPr/>
            </a:lvl5pPr>
          </a:lstStyle>
          <a:p>
            <a:pPr lvl="0"/>
            <a:r>
              <a:rPr lang="en-US"/>
              <a:t>Picture</a:t>
            </a:r>
          </a:p>
        </p:txBody>
      </p:sp>
      <p:sp>
        <p:nvSpPr>
          <p:cNvPr id="3" name="Text Placeholder 2">
            <a:extLst>
              <a:ext uri="{FF2B5EF4-FFF2-40B4-BE49-F238E27FC236}">
                <a16:creationId xmlns:a16="http://schemas.microsoft.com/office/drawing/2014/main" id="{719454CD-F61E-1ABC-58E5-9B833C1AB5FA}"/>
              </a:ext>
            </a:extLst>
          </p:cNvPr>
          <p:cNvSpPr>
            <a:spLocks noGrp="1"/>
          </p:cNvSpPr>
          <p:nvPr>
            <p:ph type="body" sz="quarter" idx="10"/>
          </p:nvPr>
        </p:nvSpPr>
        <p:spPr>
          <a:xfrm>
            <a:off x="1465279" y="2187020"/>
            <a:ext cx="9323354" cy="4336018"/>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2F7072F6-6A6C-5D82-F1D0-270AC460BFE1}"/>
              </a:ext>
            </a:extLst>
          </p:cNvPr>
          <p:cNvSpPr>
            <a:spLocks noGrp="1"/>
          </p:cNvSpPr>
          <p:nvPr>
            <p:ph type="body" sz="quarter" idx="11"/>
          </p:nvPr>
        </p:nvSpPr>
        <p:spPr>
          <a:xfrm>
            <a:off x="1465279" y="726142"/>
            <a:ext cx="9323354" cy="1036670"/>
          </a:xfrm>
        </p:spPr>
        <p:txBody>
          <a:bodyPr>
            <a:normAutofit/>
          </a:bodyPr>
          <a:lstStyle>
            <a:lvl1pPr marL="0" indent="0">
              <a:buNone/>
              <a:defRPr sz="40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CF79322-AE9B-E513-6B99-4B8D3E22BEDC}"/>
              </a:ext>
            </a:extLst>
          </p:cNvPr>
          <p:cNvCxnSpPr/>
          <p:nvPr userDrawn="1"/>
        </p:nvCxnSpPr>
        <p:spPr>
          <a:xfrm>
            <a:off x="1465279" y="1913641"/>
            <a:ext cx="9323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4117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11" name="Picture 10" descr="A picture containing map, text, building material, stone&#10;&#10;Description automatically generated">
            <a:extLst>
              <a:ext uri="{FF2B5EF4-FFF2-40B4-BE49-F238E27FC236}">
                <a16:creationId xmlns:a16="http://schemas.microsoft.com/office/drawing/2014/main" id="{6BA87E09-B821-D50F-C579-3A31C3E1CF4A}"/>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b="42922"/>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675E961-E89F-9F56-4ECB-CF05220847D5}"/>
              </a:ext>
            </a:extLst>
          </p:cNvPr>
          <p:cNvSpPr/>
          <p:nvPr userDrawn="1"/>
        </p:nvSpPr>
        <p:spPr>
          <a:xfrm>
            <a:off x="-129309" y="419545"/>
            <a:ext cx="11328020" cy="164303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607054" y="2482135"/>
            <a:ext cx="10977892" cy="3291833"/>
          </a:xfrm>
        </p:spPr>
        <p:txBody>
          <a:bodyPr/>
          <a:lstStyle>
            <a:lvl1pPr>
              <a:buClr>
                <a:schemeClr val="accent6">
                  <a:lumMod val="50000"/>
                </a:schemeClr>
              </a:buClr>
              <a:defRPr/>
            </a:lvl1pPr>
            <a:lvl2pPr>
              <a:buClr>
                <a:schemeClr val="accent6">
                  <a:lumMod val="50000"/>
                </a:schemeClr>
              </a:buClr>
              <a:defRPr/>
            </a:lvl2pPr>
            <a:lvl3pPr>
              <a:buClr>
                <a:schemeClr val="accent6">
                  <a:lumMod val="50000"/>
                </a:schemeClr>
              </a:buClr>
              <a:defRPr/>
            </a:lvl3pPr>
            <a:lvl4pPr>
              <a:buClr>
                <a:schemeClr val="accent6">
                  <a:lumMod val="50000"/>
                </a:schemeClr>
              </a:buClr>
              <a:defRPr/>
            </a:lvl4pPr>
            <a:lvl5pPr>
              <a:buClr>
                <a:schemeClr val="accent6">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F6EF26CD-CB56-ECF0-24B0-B0340E83EC16}"/>
              </a:ext>
            </a:extLst>
          </p:cNvPr>
          <p:cNvCxnSpPr>
            <a:cxnSpLocks/>
          </p:cNvCxnSpPr>
          <p:nvPr userDrawn="1"/>
        </p:nvCxnSpPr>
        <p:spPr>
          <a:xfrm>
            <a:off x="0" y="2194560"/>
            <a:ext cx="10789920" cy="0"/>
          </a:xfrm>
          <a:prstGeom prst="line">
            <a:avLst/>
          </a:prstGeom>
          <a:ln w="57150">
            <a:solidFill>
              <a:srgbClr val="22463A"/>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3C9CB46-F5F9-3695-06BA-ACC8EEC7D3DD}"/>
              </a:ext>
            </a:extLst>
          </p:cNvPr>
          <p:cNvSpPr>
            <a:spLocks noGrp="1"/>
          </p:cNvSpPr>
          <p:nvPr>
            <p:ph type="title" hasCustomPrompt="1"/>
          </p:nvPr>
        </p:nvSpPr>
        <p:spPr>
          <a:xfrm>
            <a:off x="498764" y="973988"/>
            <a:ext cx="10593036" cy="769722"/>
          </a:xfrm>
        </p:spPr>
        <p:txBody>
          <a:bodyPr/>
          <a:lstStyle>
            <a:lvl1pPr>
              <a:defRPr b="1"/>
            </a:lvl1pPr>
          </a:lstStyle>
          <a:p>
            <a:pPr marL="225425" indent="0">
              <a:lnSpc>
                <a:spcPct val="100000"/>
              </a:lnSpc>
            </a:pPr>
            <a:r>
              <a:rPr lang="en-US">
                <a:solidFill>
                  <a:schemeClr val="bg1"/>
                </a:solidFill>
              </a:rPr>
              <a:t>CASE STUDY: </a:t>
            </a:r>
          </a:p>
        </p:txBody>
      </p:sp>
    </p:spTree>
    <p:extLst>
      <p:ext uri="{BB962C8B-B14F-4D97-AF65-F5344CB8AC3E}">
        <p14:creationId xmlns:p14="http://schemas.microsoft.com/office/powerpoint/2010/main" val="1049493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1" name="Picture 10" descr="A picture containing map, text, building material, stone&#10;&#10;Description automatically generated">
            <a:extLst>
              <a:ext uri="{FF2B5EF4-FFF2-40B4-BE49-F238E27FC236}">
                <a16:creationId xmlns:a16="http://schemas.microsoft.com/office/drawing/2014/main" id="{6BA87E09-B821-D50F-C579-3A31C3E1CF4A}"/>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b="42922"/>
          <a:stretch/>
        </p:blipFill>
        <p:spPr>
          <a:xfrm>
            <a:off x="0" y="0"/>
            <a:ext cx="12192000" cy="6858000"/>
          </a:xfrm>
          <a:prstGeom prst="rect">
            <a:avLst/>
          </a:prstGeom>
        </p:spPr>
      </p:pic>
      <p:sp>
        <p:nvSpPr>
          <p:cNvPr id="4" name="Content Placeholder 3"/>
          <p:cNvSpPr>
            <a:spLocks noGrp="1"/>
          </p:cNvSpPr>
          <p:nvPr>
            <p:ph sz="half" idx="2"/>
          </p:nvPr>
        </p:nvSpPr>
        <p:spPr>
          <a:xfrm>
            <a:off x="489759" y="1619413"/>
            <a:ext cx="5466391" cy="4727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C5A3C933-36CE-EFD5-ECA5-9FE426D4962E}"/>
              </a:ext>
            </a:extLst>
          </p:cNvPr>
          <p:cNvSpPr txBox="1">
            <a:spLocks/>
          </p:cNvSpPr>
          <p:nvPr userDrawn="1"/>
        </p:nvSpPr>
        <p:spPr>
          <a:xfrm>
            <a:off x="0" y="0"/>
            <a:ext cx="12192000" cy="1020560"/>
          </a:xfrm>
          <a:prstGeom prst="rect">
            <a:avLst/>
          </a:prstGeom>
          <a:solidFill>
            <a:srgbClr val="22463A"/>
          </a:solidFill>
        </p:spPr>
        <p:txBody>
          <a:bodyPr anchor="ct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nSpc>
                <a:spcPct val="100000"/>
              </a:lnSpc>
            </a:pPr>
            <a:endParaRPr lang="en-US">
              <a:solidFill>
                <a:schemeClr val="bg1"/>
              </a:solidFill>
            </a:endParaRPr>
          </a:p>
        </p:txBody>
      </p:sp>
      <p:cxnSp>
        <p:nvCxnSpPr>
          <p:cNvPr id="14" name="Straight Connector 13">
            <a:extLst>
              <a:ext uri="{FF2B5EF4-FFF2-40B4-BE49-F238E27FC236}">
                <a16:creationId xmlns:a16="http://schemas.microsoft.com/office/drawing/2014/main" id="{F6EF26CD-CB56-ECF0-24B0-B0340E83EC16}"/>
              </a:ext>
            </a:extLst>
          </p:cNvPr>
          <p:cNvCxnSpPr/>
          <p:nvPr userDrawn="1"/>
        </p:nvCxnSpPr>
        <p:spPr>
          <a:xfrm>
            <a:off x="0" y="1108036"/>
            <a:ext cx="12192000" cy="0"/>
          </a:xfrm>
          <a:prstGeom prst="line">
            <a:avLst/>
          </a:prstGeom>
          <a:ln w="57150">
            <a:solidFill>
              <a:srgbClr val="22463A"/>
            </a:solidFill>
          </a:ln>
        </p:spPr>
        <p:style>
          <a:lnRef idx="1">
            <a:schemeClr val="accent1"/>
          </a:lnRef>
          <a:fillRef idx="0">
            <a:schemeClr val="accent1"/>
          </a:fillRef>
          <a:effectRef idx="0">
            <a:schemeClr val="accent1"/>
          </a:effectRef>
          <a:fontRef idx="minor">
            <a:schemeClr val="tx1"/>
          </a:fontRef>
        </p:style>
      </p:cxnSp>
      <p:sp>
        <p:nvSpPr>
          <p:cNvPr id="2" name="Content Placeholder 3">
            <a:extLst>
              <a:ext uri="{FF2B5EF4-FFF2-40B4-BE49-F238E27FC236}">
                <a16:creationId xmlns:a16="http://schemas.microsoft.com/office/drawing/2014/main" id="{9DA9976A-1964-814E-B031-BA8BB34C3FB5}"/>
              </a:ext>
            </a:extLst>
          </p:cNvPr>
          <p:cNvSpPr>
            <a:spLocks noGrp="1"/>
          </p:cNvSpPr>
          <p:nvPr>
            <p:ph sz="half" idx="10"/>
          </p:nvPr>
        </p:nvSpPr>
        <p:spPr>
          <a:xfrm>
            <a:off x="6270954" y="1619222"/>
            <a:ext cx="5466391" cy="4727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521E3D-DDA8-7149-C319-3C71FB96AC8C}"/>
              </a:ext>
            </a:extLst>
          </p:cNvPr>
          <p:cNvSpPr>
            <a:spLocks noGrp="1"/>
          </p:cNvSpPr>
          <p:nvPr>
            <p:ph type="body" sz="quarter" idx="11" hasCustomPrompt="1"/>
          </p:nvPr>
        </p:nvSpPr>
        <p:spPr>
          <a:xfrm>
            <a:off x="454025" y="127000"/>
            <a:ext cx="11283950" cy="723900"/>
          </a:xfrm>
        </p:spPr>
        <p:txBody>
          <a:bodyPr>
            <a:normAutofit/>
          </a:bodyPr>
          <a:lstStyle>
            <a:lvl1pPr marL="0" indent="0">
              <a:buNone/>
              <a:defRPr sz="3200" b="1">
                <a:solidFill>
                  <a:schemeClr val="bg1"/>
                </a:solidFill>
              </a:defRPr>
            </a:lvl1pPr>
            <a:lvl2pPr marL="457200" indent="0">
              <a:buNone/>
              <a:defRPr/>
            </a:lvl2pPr>
          </a:lstStyle>
          <a:p>
            <a:pPr lvl="0"/>
            <a:r>
              <a:rPr lang="en-US"/>
              <a:t>Click to add title</a:t>
            </a:r>
          </a:p>
        </p:txBody>
      </p:sp>
    </p:spTree>
    <p:extLst>
      <p:ext uri="{BB962C8B-B14F-4D97-AF65-F5344CB8AC3E}">
        <p14:creationId xmlns:p14="http://schemas.microsoft.com/office/powerpoint/2010/main" val="2800881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A818C8-3025-EF16-403B-F7A522173759}"/>
              </a:ext>
            </a:extLst>
          </p:cNvPr>
          <p:cNvSpPr>
            <a:spLocks noGrp="1"/>
          </p:cNvSpPr>
          <p:nvPr>
            <p:ph type="pic" sz="quarter" idx="16"/>
          </p:nvPr>
        </p:nvSpPr>
        <p:spPr>
          <a:xfrm>
            <a:off x="0" y="0"/>
            <a:ext cx="12192000" cy="6858000"/>
          </a:xfrm>
        </p:spPr>
        <p:txBody>
          <a:bodyPr/>
          <a:lstStyle/>
          <a:p>
            <a:endParaRPr lang="en-US"/>
          </a:p>
        </p:txBody>
      </p:sp>
      <p:sp>
        <p:nvSpPr>
          <p:cNvPr id="8" name="Title 1">
            <a:extLst>
              <a:ext uri="{FF2B5EF4-FFF2-40B4-BE49-F238E27FC236}">
                <a16:creationId xmlns:a16="http://schemas.microsoft.com/office/drawing/2014/main" id="{5FC206AC-131F-D8D1-BAA8-8AC6D460ECC2}"/>
              </a:ext>
            </a:extLst>
          </p:cNvPr>
          <p:cNvSpPr txBox="1">
            <a:spLocks/>
          </p:cNvSpPr>
          <p:nvPr userDrawn="1"/>
        </p:nvSpPr>
        <p:spPr>
          <a:xfrm>
            <a:off x="533770" y="866465"/>
            <a:ext cx="4356328" cy="5307292"/>
          </a:xfrm>
          <a:prstGeom prst="rect">
            <a:avLst/>
          </a:prstGeom>
          <a:solidFill>
            <a:srgbClr val="22463A">
              <a:alpha val="92000"/>
            </a:srgbClr>
          </a:solidFill>
          <a:ln w="152400">
            <a:noFill/>
            <a:miter lim="800000"/>
          </a:ln>
        </p:spPr>
        <p:txBody>
          <a:bodyPr vert="horz" lIns="274320" tIns="182880" rIns="91440" bIns="18288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b="1">
              <a:solidFill>
                <a:schemeClr val="bg1"/>
              </a:solidFill>
            </a:endParaRPr>
          </a:p>
        </p:txBody>
      </p:sp>
      <p:pic>
        <p:nvPicPr>
          <p:cNvPr id="6" name="Picture 5" descr="A picture containing map, text, building material, stone&#10;&#10;Description automatically generated">
            <a:extLst>
              <a:ext uri="{FF2B5EF4-FFF2-40B4-BE49-F238E27FC236}">
                <a16:creationId xmlns:a16="http://schemas.microsoft.com/office/drawing/2014/main" id="{42C29523-256D-B7A6-4538-1920E4AC92D2}"/>
              </a:ext>
            </a:extLst>
          </p:cNvPr>
          <p:cNvPicPr>
            <a:picLocks noChangeAspect="1"/>
          </p:cNvPicPr>
          <p:nvPr userDrawn="1"/>
        </p:nvPicPr>
        <p:blipFill rotWithShape="1">
          <a:blip r:embed="rId2" cstate="screen">
            <a:alphaModFix amt="2000"/>
            <a:extLst>
              <a:ext uri="{28A0092B-C50C-407E-A947-70E740481C1C}">
                <a14:useLocalDpi xmlns:a14="http://schemas.microsoft.com/office/drawing/2010/main"/>
              </a:ext>
            </a:extLst>
          </a:blip>
          <a:srcRect l="3175" t="7140" r="61094" b="48688"/>
          <a:stretch/>
        </p:blipFill>
        <p:spPr>
          <a:xfrm>
            <a:off x="533770" y="866465"/>
            <a:ext cx="4356328" cy="5307292"/>
          </a:xfrm>
          <a:prstGeom prst="rect">
            <a:avLst/>
          </a:prstGeom>
        </p:spPr>
      </p:pic>
      <p:sp>
        <p:nvSpPr>
          <p:cNvPr id="7" name="Text Placeholder 5">
            <a:extLst>
              <a:ext uri="{FF2B5EF4-FFF2-40B4-BE49-F238E27FC236}">
                <a16:creationId xmlns:a16="http://schemas.microsoft.com/office/drawing/2014/main" id="{EDBED0B4-1BFF-9E58-F0E9-C5B14ADD2F34}"/>
              </a:ext>
            </a:extLst>
          </p:cNvPr>
          <p:cNvSpPr>
            <a:spLocks noGrp="1"/>
          </p:cNvSpPr>
          <p:nvPr>
            <p:ph type="body" sz="quarter" idx="13"/>
          </p:nvPr>
        </p:nvSpPr>
        <p:spPr>
          <a:xfrm>
            <a:off x="929074" y="1036846"/>
            <a:ext cx="3412501" cy="940369"/>
          </a:xfrm>
        </p:spPr>
        <p:txBody>
          <a:bodyPr anchor="ctr">
            <a:noAutofit/>
          </a:bodyPr>
          <a:lstStyle>
            <a:lvl1pPr marL="0" indent="0" algn="l">
              <a:lnSpc>
                <a:spcPct val="100000"/>
              </a:lnSpc>
              <a:spcBef>
                <a:spcPts val="0"/>
              </a:spcBef>
              <a:buNone/>
              <a:defRPr sz="3200" b="1">
                <a:solidFill>
                  <a:schemeClr val="bg1"/>
                </a:solidFill>
              </a:defRPr>
            </a:lvl1pPr>
          </a:lstStyle>
          <a:p>
            <a:pPr lvl="0"/>
            <a:r>
              <a:rPr lang="en-US"/>
              <a:t>Click to edit Master text styles</a:t>
            </a:r>
          </a:p>
        </p:txBody>
      </p:sp>
      <p:sp>
        <p:nvSpPr>
          <p:cNvPr id="9" name="Text Placeholder 8">
            <a:extLst>
              <a:ext uri="{FF2B5EF4-FFF2-40B4-BE49-F238E27FC236}">
                <a16:creationId xmlns:a16="http://schemas.microsoft.com/office/drawing/2014/main" id="{A18C2BB4-7D47-A630-7F9C-B5E770668F2E}"/>
              </a:ext>
            </a:extLst>
          </p:cNvPr>
          <p:cNvSpPr>
            <a:spLocks noGrp="1"/>
          </p:cNvSpPr>
          <p:nvPr>
            <p:ph type="body" sz="quarter" idx="15"/>
          </p:nvPr>
        </p:nvSpPr>
        <p:spPr>
          <a:xfrm>
            <a:off x="929074" y="2100461"/>
            <a:ext cx="3412502" cy="3832215"/>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202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3840090-D4B4-6671-6A43-86EC29BE7326}"/>
              </a:ext>
            </a:extLst>
          </p:cNvPr>
          <p:cNvSpPr>
            <a:spLocks noGrp="1"/>
          </p:cNvSpPr>
          <p:nvPr>
            <p:ph type="pic" sz="quarter" idx="14"/>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462AD3BC-C909-C691-ABF1-283AD93436EE}"/>
              </a:ext>
            </a:extLst>
          </p:cNvPr>
          <p:cNvSpPr txBox="1">
            <a:spLocks/>
          </p:cNvSpPr>
          <p:nvPr userDrawn="1"/>
        </p:nvSpPr>
        <p:spPr>
          <a:xfrm>
            <a:off x="7206883" y="857839"/>
            <a:ext cx="4356328" cy="5307292"/>
          </a:xfrm>
          <a:prstGeom prst="rect">
            <a:avLst/>
          </a:prstGeom>
          <a:solidFill>
            <a:srgbClr val="22463A">
              <a:alpha val="92000"/>
            </a:srgbClr>
          </a:solidFill>
          <a:ln w="152400">
            <a:noFill/>
            <a:miter lim="800000"/>
          </a:ln>
        </p:spPr>
        <p:txBody>
          <a:bodyPr vert="horz" lIns="274320" tIns="182880" rIns="91440" bIns="18288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b="1">
              <a:solidFill>
                <a:schemeClr val="bg1"/>
              </a:solidFill>
            </a:endParaRPr>
          </a:p>
        </p:txBody>
      </p:sp>
      <p:sp>
        <p:nvSpPr>
          <p:cNvPr id="4" name="Text Placeholder 5">
            <a:extLst>
              <a:ext uri="{FF2B5EF4-FFF2-40B4-BE49-F238E27FC236}">
                <a16:creationId xmlns:a16="http://schemas.microsoft.com/office/drawing/2014/main" id="{CCB99FF5-EACB-1D7B-862D-A4CA0BD14472}"/>
              </a:ext>
            </a:extLst>
          </p:cNvPr>
          <p:cNvSpPr>
            <a:spLocks noGrp="1"/>
          </p:cNvSpPr>
          <p:nvPr>
            <p:ph type="body" sz="quarter" idx="13"/>
          </p:nvPr>
        </p:nvSpPr>
        <p:spPr>
          <a:xfrm>
            <a:off x="7602187" y="1028220"/>
            <a:ext cx="3412501" cy="940369"/>
          </a:xfrm>
        </p:spPr>
        <p:txBody>
          <a:bodyPr anchor="ctr">
            <a:noAutofit/>
          </a:bodyPr>
          <a:lstStyle>
            <a:lvl1pPr marL="0" indent="0" algn="l">
              <a:lnSpc>
                <a:spcPct val="100000"/>
              </a:lnSpc>
              <a:spcBef>
                <a:spcPts val="0"/>
              </a:spcBef>
              <a:buNone/>
              <a:defRPr sz="3200" b="1">
                <a:solidFill>
                  <a:schemeClr val="bg1"/>
                </a:solidFill>
              </a:defRPr>
            </a:lvl1pPr>
          </a:lstStyle>
          <a:p>
            <a:pPr lvl="0"/>
            <a:r>
              <a:rPr lang="en-US"/>
              <a:t>Click to edit Master text styles</a:t>
            </a:r>
          </a:p>
        </p:txBody>
      </p:sp>
      <p:sp>
        <p:nvSpPr>
          <p:cNvPr id="5" name="Text Placeholder 8">
            <a:extLst>
              <a:ext uri="{FF2B5EF4-FFF2-40B4-BE49-F238E27FC236}">
                <a16:creationId xmlns:a16="http://schemas.microsoft.com/office/drawing/2014/main" id="{6C04045E-7459-2725-ABB6-65DB8477D508}"/>
              </a:ext>
            </a:extLst>
          </p:cNvPr>
          <p:cNvSpPr>
            <a:spLocks noGrp="1"/>
          </p:cNvSpPr>
          <p:nvPr>
            <p:ph type="body" sz="quarter" idx="15"/>
          </p:nvPr>
        </p:nvSpPr>
        <p:spPr>
          <a:xfrm>
            <a:off x="7602187" y="2091835"/>
            <a:ext cx="3412502" cy="3832215"/>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containing map, text, building material, stone&#10;&#10;Description automatically generated">
            <a:extLst>
              <a:ext uri="{FF2B5EF4-FFF2-40B4-BE49-F238E27FC236}">
                <a16:creationId xmlns:a16="http://schemas.microsoft.com/office/drawing/2014/main" id="{C501B5BD-79A0-A910-A880-6D45361D2F64}"/>
              </a:ext>
            </a:extLst>
          </p:cNvPr>
          <p:cNvPicPr>
            <a:picLocks noChangeAspect="1"/>
          </p:cNvPicPr>
          <p:nvPr userDrawn="1"/>
        </p:nvPicPr>
        <p:blipFill rotWithShape="1">
          <a:blip r:embed="rId2" cstate="screen">
            <a:grayscl/>
            <a:alphaModFix amt="3000"/>
            <a:extLst>
              <a:ext uri="{28A0092B-C50C-407E-A947-70E740481C1C}">
                <a14:useLocalDpi xmlns:a14="http://schemas.microsoft.com/office/drawing/2010/main"/>
              </a:ext>
            </a:extLst>
          </a:blip>
          <a:srcRect l="58479" r="5790" b="55828"/>
          <a:stretch/>
        </p:blipFill>
        <p:spPr>
          <a:xfrm>
            <a:off x="7206883" y="857839"/>
            <a:ext cx="4356328" cy="5307292"/>
          </a:xfrm>
          <a:prstGeom prst="rect">
            <a:avLst/>
          </a:prstGeom>
        </p:spPr>
      </p:pic>
    </p:spTree>
    <p:extLst>
      <p:ext uri="{BB962C8B-B14F-4D97-AF65-F5344CB8AC3E}">
        <p14:creationId xmlns:p14="http://schemas.microsoft.com/office/powerpoint/2010/main" val="1950539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FC206AC-131F-D8D1-BAA8-8AC6D460ECC2}"/>
              </a:ext>
            </a:extLst>
          </p:cNvPr>
          <p:cNvSpPr txBox="1">
            <a:spLocks/>
          </p:cNvSpPr>
          <p:nvPr userDrawn="1"/>
        </p:nvSpPr>
        <p:spPr>
          <a:xfrm>
            <a:off x="-1" y="0"/>
            <a:ext cx="7090913" cy="6858000"/>
          </a:xfrm>
          <a:prstGeom prst="rect">
            <a:avLst/>
          </a:prstGeom>
          <a:solidFill>
            <a:srgbClr val="22463A"/>
          </a:solidFill>
          <a:ln w="152400">
            <a:noFill/>
            <a:miter lim="800000"/>
          </a:ln>
        </p:spPr>
        <p:txBody>
          <a:bodyPr vert="horz" lIns="274320" tIns="182880" rIns="91440" bIns="18288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b="1">
              <a:solidFill>
                <a:schemeClr val="bg1"/>
              </a:solidFill>
            </a:endParaRPr>
          </a:p>
        </p:txBody>
      </p:sp>
      <p:pic>
        <p:nvPicPr>
          <p:cNvPr id="6" name="Picture 5" descr="A picture containing map, text, building material, stone&#10;&#10;Description automatically generated">
            <a:extLst>
              <a:ext uri="{FF2B5EF4-FFF2-40B4-BE49-F238E27FC236}">
                <a16:creationId xmlns:a16="http://schemas.microsoft.com/office/drawing/2014/main" id="{42C29523-256D-B7A6-4538-1920E4AC92D2}"/>
              </a:ext>
            </a:extLst>
          </p:cNvPr>
          <p:cNvPicPr>
            <a:picLocks noChangeAspect="1"/>
          </p:cNvPicPr>
          <p:nvPr userDrawn="1"/>
        </p:nvPicPr>
        <p:blipFill rotWithShape="1">
          <a:blip r:embed="rId2" cstate="screen">
            <a:alphaModFix amt="2000"/>
            <a:extLst>
              <a:ext uri="{28A0092B-C50C-407E-A947-70E740481C1C}">
                <a14:useLocalDpi xmlns:a14="http://schemas.microsoft.com/office/drawing/2010/main"/>
              </a:ext>
            </a:extLst>
          </a:blip>
          <a:srcRect b="42922"/>
          <a:stretch/>
        </p:blipFill>
        <p:spPr>
          <a:xfrm>
            <a:off x="-5199240" y="0"/>
            <a:ext cx="12192000" cy="6858000"/>
          </a:xfrm>
          <a:prstGeom prst="rect">
            <a:avLst/>
          </a:prstGeom>
        </p:spPr>
      </p:pic>
      <p:sp>
        <p:nvSpPr>
          <p:cNvPr id="3" name="Picture Placeholder 2">
            <a:extLst>
              <a:ext uri="{FF2B5EF4-FFF2-40B4-BE49-F238E27FC236}">
                <a16:creationId xmlns:a16="http://schemas.microsoft.com/office/drawing/2014/main" id="{43840090-D4B4-6671-6A43-86EC29BE7326}"/>
              </a:ext>
            </a:extLst>
          </p:cNvPr>
          <p:cNvSpPr>
            <a:spLocks noGrp="1"/>
          </p:cNvSpPr>
          <p:nvPr>
            <p:ph type="pic" sz="quarter" idx="14"/>
          </p:nvPr>
        </p:nvSpPr>
        <p:spPr>
          <a:xfrm>
            <a:off x="7090913" y="0"/>
            <a:ext cx="5101087" cy="6858000"/>
          </a:xfrm>
        </p:spPr>
        <p:txBody>
          <a:bodyPr/>
          <a:lstStyle/>
          <a:p>
            <a:endParaRPr lang="en-US"/>
          </a:p>
        </p:txBody>
      </p:sp>
      <p:sp>
        <p:nvSpPr>
          <p:cNvPr id="2" name="Rectangle 1">
            <a:extLst>
              <a:ext uri="{FF2B5EF4-FFF2-40B4-BE49-F238E27FC236}">
                <a16:creationId xmlns:a16="http://schemas.microsoft.com/office/drawing/2014/main" id="{F7F5D483-615B-8D6B-CA54-1A3F142F9ADE}"/>
              </a:ext>
            </a:extLst>
          </p:cNvPr>
          <p:cNvSpPr/>
          <p:nvPr userDrawn="1"/>
        </p:nvSpPr>
        <p:spPr>
          <a:xfrm>
            <a:off x="539481" y="-29123"/>
            <a:ext cx="6011948" cy="14095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EDBED0B4-1BFF-9E58-F0E9-C5B14ADD2F34}"/>
              </a:ext>
            </a:extLst>
          </p:cNvPr>
          <p:cNvSpPr>
            <a:spLocks noGrp="1"/>
          </p:cNvSpPr>
          <p:nvPr>
            <p:ph type="body" sz="quarter" idx="13"/>
          </p:nvPr>
        </p:nvSpPr>
        <p:spPr>
          <a:xfrm>
            <a:off x="828495" y="185615"/>
            <a:ext cx="5405251" cy="940369"/>
          </a:xfrm>
        </p:spPr>
        <p:txBody>
          <a:bodyPr anchor="ctr">
            <a:noAutofit/>
          </a:bodyPr>
          <a:lstStyle>
            <a:lvl1pPr marL="0" indent="0" algn="l">
              <a:lnSpc>
                <a:spcPct val="100000"/>
              </a:lnSpc>
              <a:spcBef>
                <a:spcPts val="0"/>
              </a:spcBef>
              <a:buNone/>
              <a:defRPr sz="3200" b="1">
                <a:solidFill>
                  <a:schemeClr val="tx2"/>
                </a:solidFill>
              </a:defRPr>
            </a:lvl1pPr>
          </a:lstStyle>
          <a:p>
            <a:pPr lvl="0"/>
            <a:r>
              <a:rPr lang="en-US"/>
              <a:t>Click to edit Master text styles</a:t>
            </a:r>
          </a:p>
        </p:txBody>
      </p:sp>
      <p:sp>
        <p:nvSpPr>
          <p:cNvPr id="9" name="Text Placeholder 8">
            <a:extLst>
              <a:ext uri="{FF2B5EF4-FFF2-40B4-BE49-F238E27FC236}">
                <a16:creationId xmlns:a16="http://schemas.microsoft.com/office/drawing/2014/main" id="{A18C2BB4-7D47-A630-7F9C-B5E770668F2E}"/>
              </a:ext>
            </a:extLst>
          </p:cNvPr>
          <p:cNvSpPr>
            <a:spLocks noGrp="1"/>
          </p:cNvSpPr>
          <p:nvPr>
            <p:ph type="body" sz="quarter" idx="15"/>
          </p:nvPr>
        </p:nvSpPr>
        <p:spPr>
          <a:xfrm>
            <a:off x="457200" y="1670538"/>
            <a:ext cx="6150634" cy="4869962"/>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496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0EA37B7-4ECA-48EC-A9B7-355A766DD898}" type="datetime1">
              <a:rPr lang="en-US" smtClean="0"/>
              <a:t>6/16/2025</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39420353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33" r:id="rId3"/>
    <p:sldLayoutId id="2147483713" r:id="rId4"/>
    <p:sldLayoutId id="2147483750" r:id="rId5"/>
    <p:sldLayoutId id="2147483748" r:id="rId6"/>
    <p:sldLayoutId id="2147483753" r:id="rId7"/>
    <p:sldLayoutId id="2147483755" r:id="rId8"/>
    <p:sldLayoutId id="2147483754" r:id="rId9"/>
    <p:sldLayoutId id="2147483756" r:id="rId10"/>
    <p:sldLayoutId id="2147483758" r:id="rId11"/>
    <p:sldLayoutId id="2147483759" r:id="rId12"/>
    <p:sldLayoutId id="2147483757" r:id="rId13"/>
    <p:sldLayoutId id="2147483752" r:id="rId14"/>
    <p:sldLayoutId id="2147483734" r:id="rId15"/>
    <p:sldLayoutId id="2147483715" r:id="rId16"/>
    <p:sldLayoutId id="2147483747" r:id="rId17"/>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sfgate.com/california-wildfires/article/California-Wildfires-Blaze-near-Redding-grows-to-13212969.php"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hyperlink" Target="https://www.pexels.com/photo/mountain-sky-116946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hyperlink" Target="https://medforest.net/2021/05/05/seminar-on-the-management-and-prevention-of-forest-fir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medforest.net/2020/11/11/europes-nature-under-threat-after-a-2019-with-thhighest-forest-fire-recor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publicdomainpictures.net/view-image.php?image=211826&amp;picture=forest-fir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CC89064-239E-80FB-9A18-45EBD578EFE8}"/>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srcRect t="18177" b="18177"/>
          <a:stretch/>
        </p:blipFill>
        <p:spPr>
          <a:xfrm>
            <a:off x="0" y="1038225"/>
            <a:ext cx="12192000" cy="5819775"/>
          </a:xfrm>
        </p:spPr>
      </p:pic>
      <p:sp>
        <p:nvSpPr>
          <p:cNvPr id="4" name="Rectangle 3">
            <a:extLst>
              <a:ext uri="{FF2B5EF4-FFF2-40B4-BE49-F238E27FC236}">
                <a16:creationId xmlns:a16="http://schemas.microsoft.com/office/drawing/2014/main" id="{2C281B00-4693-035D-A842-22DD736AB791}"/>
              </a:ext>
              <a:ext uri="{C183D7F6-B498-43B3-948B-1728B52AA6E4}">
                <adec:decorative xmlns:adec="http://schemas.microsoft.com/office/drawing/2017/decorative" val="1"/>
              </a:ext>
            </a:extLst>
          </p:cNvPr>
          <p:cNvSpPr/>
          <p:nvPr/>
        </p:nvSpPr>
        <p:spPr>
          <a:xfrm>
            <a:off x="0" y="4656841"/>
            <a:ext cx="12192000" cy="1319753"/>
          </a:xfrm>
          <a:prstGeom prst="rect">
            <a:avLst/>
          </a:prstGeom>
          <a:gradFill>
            <a:gsLst>
              <a:gs pos="0">
                <a:schemeClr val="accent1">
                  <a:lumMod val="50000"/>
                  <a:alpha val="99000"/>
                </a:schemeClr>
              </a:gs>
              <a:gs pos="22000">
                <a:schemeClr val="accent1">
                  <a:lumMod val="67000"/>
                </a:schemeClr>
              </a:gs>
              <a:gs pos="48000">
                <a:schemeClr val="accent1">
                  <a:lumMod val="97000"/>
                  <a:lumOff val="3000"/>
                </a:schemeClr>
              </a:gs>
              <a:gs pos="100000">
                <a:schemeClr val="accent1">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08BDDBEB-2A0E-4470-BE29-A528A3A60875}"/>
              </a:ext>
            </a:extLst>
          </p:cNvPr>
          <p:cNvSpPr>
            <a:spLocks noGrp="1"/>
          </p:cNvSpPr>
          <p:nvPr>
            <p:ph type="ctrTitle" idx="4294967295"/>
          </p:nvPr>
        </p:nvSpPr>
        <p:spPr>
          <a:xfrm>
            <a:off x="187386" y="4751107"/>
            <a:ext cx="11482998" cy="1036893"/>
          </a:xfrm>
        </p:spPr>
        <p:txBody>
          <a:bodyPr anchor="ctr">
            <a:noAutofit/>
          </a:bodyPr>
          <a:lstStyle/>
          <a:p>
            <a:pPr marL="228600"/>
            <a:r>
              <a:rPr lang="en-US" sz="4400" b="1" cap="none">
                <a:solidFill>
                  <a:schemeClr val="bg1"/>
                </a:solidFill>
                <a:latin typeface="Myriad Pro Cond" panose="020B0506030403020204" pitchFamily="34" charset="0"/>
              </a:rPr>
              <a:t>Potential Operational Delineation (PODs)</a:t>
            </a:r>
          </a:p>
        </p:txBody>
      </p:sp>
      <p:sp>
        <p:nvSpPr>
          <p:cNvPr id="10" name="Rectangle 9">
            <a:extLst>
              <a:ext uri="{FF2B5EF4-FFF2-40B4-BE49-F238E27FC236}">
                <a16:creationId xmlns:a16="http://schemas.microsoft.com/office/drawing/2014/main" id="{87CCAC3F-EEC1-5793-ED22-6C34FE31A4BE}"/>
              </a:ext>
              <a:ext uri="{C183D7F6-B498-43B3-948B-1728B52AA6E4}">
                <adec:decorative xmlns:adec="http://schemas.microsoft.com/office/drawing/2017/decorative" val="1"/>
              </a:ext>
            </a:extLst>
          </p:cNvPr>
          <p:cNvSpPr/>
          <p:nvPr/>
        </p:nvSpPr>
        <p:spPr>
          <a:xfrm>
            <a:off x="-1" y="5788000"/>
            <a:ext cx="5286103" cy="688214"/>
          </a:xfrm>
          <a:prstGeom prst="rect">
            <a:avLst/>
          </a:prstGeom>
          <a:solidFill>
            <a:schemeClr val="bg1">
              <a:alpha val="8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3" name="Subtitle 2">
            <a:extLst>
              <a:ext uri="{FF2B5EF4-FFF2-40B4-BE49-F238E27FC236}">
                <a16:creationId xmlns:a16="http://schemas.microsoft.com/office/drawing/2014/main" id="{1D090625-51CE-4ECB-81A4-C4905F3FBFE9}"/>
              </a:ext>
            </a:extLst>
          </p:cNvPr>
          <p:cNvSpPr>
            <a:spLocks noGrp="1"/>
          </p:cNvSpPr>
          <p:nvPr>
            <p:ph type="subTitle" idx="4294967295"/>
          </p:nvPr>
        </p:nvSpPr>
        <p:spPr>
          <a:xfrm>
            <a:off x="430368" y="5819775"/>
            <a:ext cx="4425363" cy="595242"/>
          </a:xfrm>
        </p:spPr>
        <p:txBody>
          <a:bodyPr vert="horz" lIns="91440" tIns="91440" rIns="91440" bIns="91440" rtlCol="0" anchor="t">
            <a:noAutofit/>
          </a:bodyPr>
          <a:lstStyle/>
          <a:p>
            <a:pPr marL="0" indent="0">
              <a:buNone/>
            </a:pPr>
            <a:r>
              <a:rPr lang="en-US" sz="2400">
                <a:solidFill>
                  <a:schemeClr val="tx2"/>
                </a:solidFill>
                <a:latin typeface="Myriad Pro Cond" panose="020B0506030403020204" pitchFamily="34" charset="0"/>
              </a:rPr>
              <a:t>USDA Region 8</a:t>
            </a:r>
          </a:p>
        </p:txBody>
      </p:sp>
      <p:cxnSp>
        <p:nvCxnSpPr>
          <p:cNvPr id="11" name="Straight Connector 10">
            <a:extLst>
              <a:ext uri="{FF2B5EF4-FFF2-40B4-BE49-F238E27FC236}">
                <a16:creationId xmlns:a16="http://schemas.microsoft.com/office/drawing/2014/main" id="{D4A3C45B-6485-0AF0-055B-B6704899F119}"/>
              </a:ext>
              <a:ext uri="{C183D7F6-B498-43B3-948B-1728B52AA6E4}">
                <adec:decorative xmlns:adec="http://schemas.microsoft.com/office/drawing/2017/decorative" val="1"/>
              </a:ext>
            </a:extLst>
          </p:cNvPr>
          <p:cNvCxnSpPr/>
          <p:nvPr/>
        </p:nvCxnSpPr>
        <p:spPr>
          <a:xfrm>
            <a:off x="0" y="1121790"/>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1625784-C2FC-0B8F-7196-0DCAEDD9471C}"/>
              </a:ext>
              <a:ext uri="{C183D7F6-B498-43B3-948B-1728B52AA6E4}">
                <adec:decorative xmlns:adec="http://schemas.microsoft.com/office/drawing/2017/decorative" val="1"/>
              </a:ext>
            </a:extLst>
          </p:cNvPr>
          <p:cNvPicPr>
            <a:picLocks noChangeAspect="1"/>
          </p:cNvPicPr>
          <p:nvPr/>
        </p:nvPicPr>
        <p:blipFill rotWithShape="1">
          <a:blip r:embed="rId4"/>
          <a:srcRect l="20236" t="21279" r="13379" b="36827"/>
          <a:stretch/>
        </p:blipFill>
        <p:spPr>
          <a:xfrm>
            <a:off x="9615138" y="1251794"/>
            <a:ext cx="2576862" cy="1109017"/>
          </a:xfrm>
          <a:prstGeom prst="rect">
            <a:avLst/>
          </a:prstGeom>
          <a:effectLst>
            <a:outerShdw dist="25400" dir="2700000" algn="tl" rotWithShape="0">
              <a:schemeClr val="bg1"/>
            </a:outerShdw>
          </a:effectLst>
        </p:spPr>
      </p:pic>
    </p:spTree>
    <p:extLst>
      <p:ext uri="{BB962C8B-B14F-4D97-AF65-F5344CB8AC3E}">
        <p14:creationId xmlns:p14="http://schemas.microsoft.com/office/powerpoint/2010/main" val="300101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17000" b="-17000"/>
          </a:stretch>
        </a:blipFill>
        <a:effectLst/>
      </p:bgPr>
    </p:bg>
    <p:spTree>
      <p:nvGrpSpPr>
        <p:cNvPr id="1" name="">
          <a:extLst>
            <a:ext uri="{FF2B5EF4-FFF2-40B4-BE49-F238E27FC236}">
              <a16:creationId xmlns:a16="http://schemas.microsoft.com/office/drawing/2014/main" id="{236DFB6F-D017-56E5-6A79-F5468312BE5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06C4C98-2030-C0DE-D990-FC056FF0AB8A}"/>
              </a:ext>
            </a:extLst>
          </p:cNvPr>
          <p:cNvSpPr>
            <a:spLocks noGrp="1"/>
          </p:cNvSpPr>
          <p:nvPr>
            <p:ph type="title" idx="4294967295"/>
          </p:nvPr>
        </p:nvSpPr>
        <p:spPr>
          <a:xfrm>
            <a:off x="991432" y="1508102"/>
            <a:ext cx="3412502" cy="553226"/>
          </a:xfrm>
        </p:spPr>
        <p:txBody>
          <a:bodyPr>
            <a:normAutofit/>
          </a:bodyPr>
          <a:lstStyle/>
          <a:p>
            <a:pPr algn="ctr"/>
            <a:r>
              <a:rPr lang="en-US" b="1" cap="none">
                <a:solidFill>
                  <a:schemeClr val="bg1"/>
                </a:solidFill>
              </a:rPr>
              <a:t>Burn Blocks</a:t>
            </a:r>
            <a:endParaRPr lang="en-US"/>
          </a:p>
        </p:txBody>
      </p:sp>
      <p:sp>
        <p:nvSpPr>
          <p:cNvPr id="2" name="Text Placeholder 1">
            <a:extLst>
              <a:ext uri="{FF2B5EF4-FFF2-40B4-BE49-F238E27FC236}">
                <a16:creationId xmlns:a16="http://schemas.microsoft.com/office/drawing/2014/main" id="{6B3A29E5-57F3-1ADA-A439-FE1181760905}"/>
              </a:ext>
            </a:extLst>
          </p:cNvPr>
          <p:cNvSpPr>
            <a:spLocks noGrp="1"/>
          </p:cNvSpPr>
          <p:nvPr>
            <p:ph type="body" sz="quarter" idx="15"/>
          </p:nvPr>
        </p:nvSpPr>
        <p:spPr>
          <a:xfrm>
            <a:off x="1066846" y="2564183"/>
            <a:ext cx="3104934" cy="3378810"/>
          </a:xfrm>
        </p:spPr>
        <p:txBody>
          <a:bodyPr lIns="0" tIns="0" rIns="0" bIns="0" anchor="t">
            <a:normAutofit/>
          </a:bodyPr>
          <a:lstStyle/>
          <a:p>
            <a:pPr>
              <a:lnSpc>
                <a:spcPct val="100000"/>
              </a:lnSpc>
              <a:spcBef>
                <a:spcPts val="0"/>
              </a:spcBef>
            </a:pPr>
            <a:r>
              <a:rPr lang="en-US" sz="2300"/>
              <a:t>Existing planned areas</a:t>
            </a:r>
            <a:endParaRPr lang="en-US"/>
          </a:p>
          <a:p>
            <a:pPr>
              <a:lnSpc>
                <a:spcPct val="100000"/>
              </a:lnSpc>
              <a:spcBef>
                <a:spcPts val="0"/>
              </a:spcBef>
            </a:pPr>
            <a:endParaRPr lang="en-US" sz="2300"/>
          </a:p>
          <a:p>
            <a:pPr>
              <a:lnSpc>
                <a:spcPct val="100000"/>
              </a:lnSpc>
              <a:spcBef>
                <a:spcPts val="0"/>
              </a:spcBef>
            </a:pPr>
            <a:r>
              <a:rPr lang="en-US" sz="2300"/>
              <a:t>Operationally significant since the blocks are drawn where fire can be held</a:t>
            </a:r>
          </a:p>
          <a:p>
            <a:pPr>
              <a:lnSpc>
                <a:spcPct val="100000"/>
              </a:lnSpc>
              <a:spcBef>
                <a:spcPts val="0"/>
              </a:spcBef>
            </a:pPr>
            <a:endParaRPr lang="en-US" sz="2300"/>
          </a:p>
          <a:p>
            <a:pPr>
              <a:lnSpc>
                <a:spcPct val="100000"/>
              </a:lnSpc>
              <a:spcBef>
                <a:spcPts val="0"/>
              </a:spcBef>
            </a:pPr>
            <a:endParaRPr lang="en-US" sz="2300"/>
          </a:p>
          <a:p>
            <a:pPr>
              <a:lnSpc>
                <a:spcPct val="100000"/>
              </a:lnSpc>
              <a:spcBef>
                <a:spcPts val="0"/>
              </a:spcBef>
            </a:pPr>
            <a:endParaRPr lang="en-US" sz="2300"/>
          </a:p>
        </p:txBody>
      </p:sp>
      <p:cxnSp>
        <p:nvCxnSpPr>
          <p:cNvPr id="12" name="Straight Connector 11">
            <a:extLst>
              <a:ext uri="{FF2B5EF4-FFF2-40B4-BE49-F238E27FC236}">
                <a16:creationId xmlns:a16="http://schemas.microsoft.com/office/drawing/2014/main" id="{8E36D813-55F4-8FF2-8FEA-7395DE34DBDF}"/>
              </a:ext>
              <a:ext uri="{C183D7F6-B498-43B3-948B-1728B52AA6E4}">
                <adec:decorative xmlns:adec="http://schemas.microsoft.com/office/drawing/2017/decorative" val="1"/>
              </a:ext>
            </a:extLst>
          </p:cNvPr>
          <p:cNvCxnSpPr/>
          <p:nvPr/>
        </p:nvCxnSpPr>
        <p:spPr>
          <a:xfrm>
            <a:off x="991432" y="2111698"/>
            <a:ext cx="341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500DC16F-4265-977E-FB68-0120C38A6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963385"/>
            <a:ext cx="5714290" cy="4931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428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0AB653-4533-9C62-3078-146493DCD848}"/>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 y="0"/>
            <a:ext cx="12192000" cy="6858000"/>
          </a:xfrm>
          <a:prstGeom prst="rect">
            <a:avLst/>
          </a:prstGeom>
        </p:spPr>
      </p:pic>
      <p:sp>
        <p:nvSpPr>
          <p:cNvPr id="8" name="Title 7">
            <a:extLst>
              <a:ext uri="{FF2B5EF4-FFF2-40B4-BE49-F238E27FC236}">
                <a16:creationId xmlns:a16="http://schemas.microsoft.com/office/drawing/2014/main" id="{4A68EB5D-EF99-7DFD-214C-208E1DE454F4}"/>
              </a:ext>
            </a:extLst>
          </p:cNvPr>
          <p:cNvSpPr>
            <a:spLocks noGrp="1"/>
          </p:cNvSpPr>
          <p:nvPr>
            <p:ph type="title"/>
          </p:nvPr>
        </p:nvSpPr>
        <p:spPr>
          <a:xfrm>
            <a:off x="895129" y="688840"/>
            <a:ext cx="8432649" cy="1049235"/>
          </a:xfrm>
        </p:spPr>
        <p:txBody>
          <a:bodyPr>
            <a:normAutofit/>
          </a:bodyPr>
          <a:lstStyle/>
          <a:p>
            <a:r>
              <a:rPr lang="en-US" sz="4000"/>
              <a:t>Applications</a:t>
            </a:r>
          </a:p>
        </p:txBody>
      </p:sp>
      <p:sp>
        <p:nvSpPr>
          <p:cNvPr id="5" name="Rectangle 4">
            <a:extLst>
              <a:ext uri="{FF2B5EF4-FFF2-40B4-BE49-F238E27FC236}">
                <a16:creationId xmlns:a16="http://schemas.microsoft.com/office/drawing/2014/main" id="{1D94AFE5-E0AB-5048-F91B-42143A693924}"/>
              </a:ext>
            </a:extLst>
          </p:cNvPr>
          <p:cNvSpPr/>
          <p:nvPr/>
        </p:nvSpPr>
        <p:spPr>
          <a:xfrm>
            <a:off x="6098116" y="1923924"/>
            <a:ext cx="5653617" cy="3428295"/>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457200" marR="0" lvl="0" indent="-457200" algn="l" defTabSz="914400" rtl="0" eaLnBrk="1" fontAlgn="auto" latinLnBrk="0" hangingPunct="1">
              <a:lnSpc>
                <a:spcPct val="120000"/>
              </a:lnSpc>
              <a:spcBef>
                <a:spcPts val="0"/>
              </a:spcBef>
              <a:spcAft>
                <a:spcPts val="60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rPr>
              <a:t>Fuel Treatment Funding</a:t>
            </a:r>
          </a:p>
          <a:p>
            <a:pPr marL="457200" marR="0" lvl="0" indent="-457200" algn="l" defTabSz="914400" rtl="0" eaLnBrk="1" fontAlgn="auto" latinLnBrk="0" hangingPunct="1">
              <a:lnSpc>
                <a:spcPct val="120000"/>
              </a:lnSpc>
              <a:spcBef>
                <a:spcPts val="0"/>
              </a:spcBef>
              <a:spcAft>
                <a:spcPts val="60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rPr>
              <a:t>Post Disaster Summaries</a:t>
            </a:r>
            <a:endParaRPr lang="en-US" sz="2400" b="0" i="0" u="none" strike="noStrike" kern="1200" cap="none" spc="0" normalizeH="0" baseline="0" noProof="0">
              <a:ln>
                <a:noFill/>
              </a:ln>
              <a:solidFill>
                <a:prstClr val="white"/>
              </a:solidFill>
              <a:effectLst/>
              <a:uLnTx/>
              <a:uFillTx/>
              <a:latin typeface="Tw Cen MT" panose="020B0602020104020603"/>
            </a:endParaRPr>
          </a:p>
          <a:p>
            <a:pPr marL="457200" marR="0" lvl="0" indent="-457200" algn="l" defTabSz="914400" rtl="0" eaLnBrk="1" fontAlgn="auto" latinLnBrk="0" hangingPunct="1">
              <a:lnSpc>
                <a:spcPct val="120000"/>
              </a:lnSpc>
              <a:spcBef>
                <a:spcPts val="0"/>
              </a:spcBef>
              <a:spcAft>
                <a:spcPts val="60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rPr>
              <a:t>Managed fire</a:t>
            </a:r>
            <a:endParaRPr lang="en-US" sz="2400" b="0" i="0" u="none" strike="noStrike" kern="1200" cap="none" spc="0" normalizeH="0" baseline="0" noProof="0">
              <a:ln>
                <a:noFill/>
              </a:ln>
              <a:solidFill>
                <a:prstClr val="white"/>
              </a:solidFill>
              <a:effectLst/>
              <a:uLnTx/>
              <a:uFillTx/>
              <a:latin typeface="Tw Cen MT" panose="020B0602020104020603"/>
            </a:endParaRPr>
          </a:p>
          <a:p>
            <a:pPr marL="457200" marR="0" lvl="0" indent="-457200" algn="l" defTabSz="914400" rtl="0" eaLnBrk="1" fontAlgn="auto" latinLnBrk="0" hangingPunct="1">
              <a:lnSpc>
                <a:spcPct val="120000"/>
              </a:lnSpc>
              <a:spcBef>
                <a:spcPts val="0"/>
              </a:spcBef>
              <a:spcAft>
                <a:spcPts val="60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rPr>
              <a:t>Incident response</a:t>
            </a:r>
            <a:endParaRPr lang="en-US" sz="2400" b="0" i="0" u="none" strike="noStrike" kern="1200" cap="none" spc="0" normalizeH="0" baseline="0" noProof="0">
              <a:ln>
                <a:noFill/>
              </a:ln>
              <a:solidFill>
                <a:prstClr val="white"/>
              </a:solidFill>
              <a:effectLst/>
              <a:uLnTx/>
              <a:uFillTx/>
              <a:latin typeface="Tw Cen MT" panose="020B0602020104020603"/>
            </a:endParaRPr>
          </a:p>
          <a:p>
            <a:pPr marL="457200" marR="0" lvl="0" indent="-457200" algn="l" defTabSz="914400" rtl="0" eaLnBrk="1" fontAlgn="auto" latinLnBrk="0" hangingPunct="1">
              <a:lnSpc>
                <a:spcPct val="120000"/>
              </a:lnSpc>
              <a:spcBef>
                <a:spcPts val="0"/>
              </a:spcBef>
              <a:spcAft>
                <a:spcPts val="60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rPr>
              <a:t>QWRA interface with PODs</a:t>
            </a:r>
            <a:endParaRPr lang="en-US" sz="2400" b="0" i="0" u="none" strike="noStrike" kern="1200" cap="none" spc="0" normalizeH="0" baseline="0" noProof="0">
              <a:ln>
                <a:noFill/>
              </a:ln>
              <a:solidFill>
                <a:prstClr val="white"/>
              </a:solidFill>
              <a:effectLst/>
              <a:uLnTx/>
              <a:uFillTx/>
              <a:latin typeface="Tw Cen MT" panose="020B0602020104020603"/>
            </a:endParaRPr>
          </a:p>
          <a:p>
            <a:pPr marL="457200" marR="0" lvl="0" indent="-457200" algn="l" defTabSz="914400" rtl="0" eaLnBrk="1" fontAlgn="auto" latinLnBrk="0" hangingPunct="1">
              <a:lnSpc>
                <a:spcPct val="120000"/>
              </a:lnSpc>
              <a:spcBef>
                <a:spcPts val="0"/>
              </a:spcBef>
              <a:spcAft>
                <a:spcPts val="60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rPr>
              <a:t>Navigating the RMA dashboard</a:t>
            </a:r>
            <a:endParaRPr lang="en-US" sz="2400" b="0" i="0" u="none" strike="noStrike" kern="1200" cap="none" spc="0" normalizeH="0" baseline="0" noProof="0">
              <a:ln>
                <a:noFill/>
              </a:ln>
              <a:solidFill>
                <a:prstClr val="white"/>
              </a:solidFill>
              <a:effectLst/>
              <a:uLnTx/>
              <a:uFillTx/>
              <a:latin typeface="Tw Cen MT" panose="020B0602020104020603"/>
            </a:endParaRPr>
          </a:p>
          <a:p>
            <a:pPr marL="457200" indent="-457200" defTabSz="914400">
              <a:lnSpc>
                <a:spcPct val="120000"/>
              </a:lnSpc>
              <a:spcAft>
                <a:spcPts val="600"/>
              </a:spcAft>
              <a:buSzPct val="100000"/>
              <a:buFont typeface="Arial" panose="020B0604020202020204" pitchFamily="34" charset="0"/>
              <a:buChar char="•"/>
              <a:defRPr/>
            </a:pPr>
            <a:r>
              <a:rPr lang="en-US" sz="2400">
                <a:solidFill>
                  <a:prstClr val="white"/>
                </a:solidFill>
                <a:latin typeface="Tw Cen MT" panose="020B0602020104020603"/>
              </a:rPr>
              <a:t>CWPP</a:t>
            </a:r>
          </a:p>
        </p:txBody>
      </p:sp>
      <p:cxnSp>
        <p:nvCxnSpPr>
          <p:cNvPr id="11" name="Straight Connector 10">
            <a:extLst>
              <a:ext uri="{FF2B5EF4-FFF2-40B4-BE49-F238E27FC236}">
                <a16:creationId xmlns:a16="http://schemas.microsoft.com/office/drawing/2014/main" id="{330E337A-9421-7A52-4AC6-B1C6A349B6F6}"/>
              </a:ext>
              <a:ext uri="{C183D7F6-B498-43B3-948B-1728B52AA6E4}">
                <adec:decorative xmlns:adec="http://schemas.microsoft.com/office/drawing/2017/decorative" val="1"/>
              </a:ext>
            </a:extLst>
          </p:cNvPr>
          <p:cNvCxnSpPr/>
          <p:nvPr/>
        </p:nvCxnSpPr>
        <p:spPr>
          <a:xfrm>
            <a:off x="444631" y="1409736"/>
            <a:ext cx="113027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972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ap of a hurricane&#10;&#10;AI-generated content may be incorrect.">
            <a:extLst>
              <a:ext uri="{FF2B5EF4-FFF2-40B4-BE49-F238E27FC236}">
                <a16:creationId xmlns:a16="http://schemas.microsoft.com/office/drawing/2014/main" id="{8721C94E-0D82-CF6F-5AC5-E8290CE180AA}"/>
              </a:ext>
            </a:extLst>
          </p:cNvPr>
          <p:cNvPicPr>
            <a:picLocks noGrp="1" noChangeAspect="1"/>
          </p:cNvPicPr>
          <p:nvPr>
            <p:ph sz="half" idx="2"/>
          </p:nvPr>
        </p:nvPicPr>
        <p:blipFill>
          <a:blip r:embed="rId2"/>
          <a:stretch>
            <a:fillRect/>
          </a:stretch>
        </p:blipFill>
        <p:spPr>
          <a:xfrm>
            <a:off x="1364565" y="0"/>
            <a:ext cx="9214339" cy="6858000"/>
          </a:xfrm>
        </p:spPr>
      </p:pic>
    </p:spTree>
    <p:extLst>
      <p:ext uri="{BB962C8B-B14F-4D97-AF65-F5344CB8AC3E}">
        <p14:creationId xmlns:p14="http://schemas.microsoft.com/office/powerpoint/2010/main" val="1664599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8023CE-DBD3-E9D7-E046-B06C5A94E14D}"/>
              </a:ext>
            </a:extLst>
          </p:cNvPr>
          <p:cNvSpPr>
            <a:spLocks noGrp="1"/>
          </p:cNvSpPr>
          <p:nvPr>
            <p:ph type="body" sz="quarter" idx="10"/>
          </p:nvPr>
        </p:nvSpPr>
        <p:spPr/>
        <p:txBody>
          <a:bodyPr/>
          <a:lstStyle/>
          <a:p>
            <a:endParaRPr lang="en-US" dirty="0"/>
          </a:p>
        </p:txBody>
      </p:sp>
      <p:sp>
        <p:nvSpPr>
          <p:cNvPr id="4" name="Text Placeholder 3">
            <a:extLst>
              <a:ext uri="{FF2B5EF4-FFF2-40B4-BE49-F238E27FC236}">
                <a16:creationId xmlns:a16="http://schemas.microsoft.com/office/drawing/2014/main" id="{AF0F393B-D732-4AE5-9131-3B4792FAD0AC}"/>
              </a:ext>
            </a:extLst>
          </p:cNvPr>
          <p:cNvSpPr>
            <a:spLocks noGrp="1"/>
          </p:cNvSpPr>
          <p:nvPr>
            <p:ph type="body" sz="quarter" idx="11"/>
          </p:nvPr>
        </p:nvSpPr>
        <p:spPr/>
        <p:txBody>
          <a:bodyPr/>
          <a:lstStyle/>
          <a:p>
            <a:endParaRPr lang="en-US"/>
          </a:p>
        </p:txBody>
      </p:sp>
      <p:graphicFrame>
        <p:nvGraphicFramePr>
          <p:cNvPr id="5" name="Content Placeholder 4">
            <a:extLst>
              <a:ext uri="{FF2B5EF4-FFF2-40B4-BE49-F238E27FC236}">
                <a16:creationId xmlns:a16="http://schemas.microsoft.com/office/drawing/2014/main" id="{44824D04-254C-E90D-0FE0-844222272882}"/>
              </a:ext>
            </a:extLst>
          </p:cNvPr>
          <p:cNvGraphicFramePr>
            <a:graphicFrameLocks noGrp="1" noChangeAspect="1"/>
          </p:cNvGraphicFramePr>
          <p:nvPr>
            <p:ph idx="1"/>
            <p:extLst>
              <p:ext uri="{D42A27DB-BD31-4B8C-83A1-F6EECF244321}">
                <p14:modId xmlns:p14="http://schemas.microsoft.com/office/powerpoint/2010/main" val="1713192368"/>
              </p:ext>
            </p:extLst>
          </p:nvPr>
        </p:nvGraphicFramePr>
        <p:xfrm>
          <a:off x="1041010" y="-34992"/>
          <a:ext cx="10705514" cy="6927257"/>
        </p:xfrm>
        <a:graphic>
          <a:graphicData uri="http://schemas.openxmlformats.org/presentationml/2006/ole">
            <mc:AlternateContent xmlns:mc="http://schemas.openxmlformats.org/markup-compatibility/2006">
              <mc:Choice xmlns:v="urn:schemas-microsoft-com:vml" Requires="v">
                <p:oleObj name="Acrobat Document" r:id="rId2" imgW="11658447" imgH="7543800" progId="Acrobat.Document.DC">
                  <p:embed/>
                </p:oleObj>
              </mc:Choice>
              <mc:Fallback>
                <p:oleObj name="Acrobat Document" r:id="rId2" imgW="11658447" imgH="7543800" progId="Acrobat.Document.DC">
                  <p:embed/>
                  <p:pic>
                    <p:nvPicPr>
                      <p:cNvPr id="5" name="Content Placeholder 4">
                        <a:extLst>
                          <a:ext uri="{FF2B5EF4-FFF2-40B4-BE49-F238E27FC236}">
                            <a16:creationId xmlns:a16="http://schemas.microsoft.com/office/drawing/2014/main" id="{885E0D64-75A3-D112-872D-41B229BC1E33}"/>
                          </a:ext>
                        </a:extLst>
                      </p:cNvPr>
                      <p:cNvPicPr/>
                      <p:nvPr/>
                    </p:nvPicPr>
                    <p:blipFill>
                      <a:blip r:embed="rId3"/>
                      <a:stretch>
                        <a:fillRect/>
                      </a:stretch>
                    </p:blipFill>
                    <p:spPr>
                      <a:xfrm>
                        <a:off x="1041010" y="-34992"/>
                        <a:ext cx="10705514" cy="6927257"/>
                      </a:xfrm>
                      <a:prstGeom prst="rect">
                        <a:avLst/>
                      </a:prstGeom>
                    </p:spPr>
                  </p:pic>
                </p:oleObj>
              </mc:Fallback>
            </mc:AlternateContent>
          </a:graphicData>
        </a:graphic>
      </p:graphicFrame>
    </p:spTree>
    <p:extLst>
      <p:ext uri="{BB962C8B-B14F-4D97-AF65-F5344CB8AC3E}">
        <p14:creationId xmlns:p14="http://schemas.microsoft.com/office/powerpoint/2010/main" val="2521490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FD78D3B3-55CC-C4B6-FCAA-E281CA4F415A}"/>
              </a:ext>
              <a:ext uri="{C183D7F6-B498-43B3-948B-1728B52AA6E4}">
                <adec:decorative xmlns:adec="http://schemas.microsoft.com/office/drawing/2017/decorative" val="1"/>
              </a:ext>
            </a:extLst>
          </p:cNvPr>
          <p:cNvPicPr>
            <a:picLocks noGrp="1" noChangeAspect="1"/>
          </p:cNvPicPr>
          <p:nvPr>
            <p:ph type="pic" sz="quarter" idx="16"/>
          </p:nvPr>
        </p:nvPicPr>
        <p:blipFill>
          <a:blip r:embed="rId3">
            <a:extLst>
              <a:ext uri="{837473B0-CC2E-450A-ABE3-18F120FF3D39}">
                <a1611:picAttrSrcUrl xmlns:a1611="http://schemas.microsoft.com/office/drawing/2016/11/main" r:id="rId4"/>
              </a:ext>
            </a:extLst>
          </a:blip>
          <a:srcRect t="7807" b="7807"/>
          <a:stretch/>
        </p:blipFill>
        <p:spPr/>
      </p:pic>
      <p:sp>
        <p:nvSpPr>
          <p:cNvPr id="4" name="Title 1">
            <a:extLst>
              <a:ext uri="{FF2B5EF4-FFF2-40B4-BE49-F238E27FC236}">
                <a16:creationId xmlns:a16="http://schemas.microsoft.com/office/drawing/2014/main" id="{AEC32863-88DB-884A-4A8E-D3BE9420E4E4}"/>
              </a:ext>
              <a:ext uri="{C183D7F6-B498-43B3-948B-1728B52AA6E4}">
                <adec:decorative xmlns:adec="http://schemas.microsoft.com/office/drawing/2017/decorative" val="1"/>
              </a:ext>
            </a:extLst>
          </p:cNvPr>
          <p:cNvSpPr txBox="1">
            <a:spLocks/>
          </p:cNvSpPr>
          <p:nvPr/>
        </p:nvSpPr>
        <p:spPr>
          <a:xfrm>
            <a:off x="533770" y="866465"/>
            <a:ext cx="4356328" cy="5307292"/>
          </a:xfrm>
          <a:prstGeom prst="rect">
            <a:avLst/>
          </a:prstGeom>
          <a:solidFill>
            <a:srgbClr val="22463A">
              <a:alpha val="92000"/>
            </a:srgbClr>
          </a:solidFill>
          <a:ln w="152400">
            <a:noFill/>
            <a:miter lim="800000"/>
          </a:ln>
        </p:spPr>
        <p:txBody>
          <a:bodyPr vert="horz" lIns="274320" tIns="182880" rIns="91440" bIns="18288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b="1">
              <a:solidFill>
                <a:schemeClr val="bg1"/>
              </a:solidFill>
            </a:endParaRPr>
          </a:p>
        </p:txBody>
      </p:sp>
      <p:pic>
        <p:nvPicPr>
          <p:cNvPr id="5" name="Picture 4">
            <a:extLst>
              <a:ext uri="{FF2B5EF4-FFF2-40B4-BE49-F238E27FC236}">
                <a16:creationId xmlns:a16="http://schemas.microsoft.com/office/drawing/2014/main" id="{B6F33D4B-0F06-2848-2684-8A679729F832}"/>
              </a:ext>
              <a:ext uri="{C183D7F6-B498-43B3-948B-1728B52AA6E4}">
                <adec:decorative xmlns:adec="http://schemas.microsoft.com/office/drawing/2017/decorative" val="1"/>
              </a:ext>
            </a:extLst>
          </p:cNvPr>
          <p:cNvPicPr>
            <a:picLocks noChangeAspect="1"/>
          </p:cNvPicPr>
          <p:nvPr/>
        </p:nvPicPr>
        <p:blipFill rotWithShape="1">
          <a:blip r:embed="rId5" cstate="screen">
            <a:alphaModFix amt="2000"/>
            <a:extLst>
              <a:ext uri="{28A0092B-C50C-407E-A947-70E740481C1C}">
                <a14:useLocalDpi xmlns:a14="http://schemas.microsoft.com/office/drawing/2010/main"/>
              </a:ext>
            </a:extLst>
          </a:blip>
          <a:srcRect l="3175" t="7140" r="61094" b="48688"/>
          <a:stretch/>
        </p:blipFill>
        <p:spPr>
          <a:xfrm>
            <a:off x="533770" y="866465"/>
            <a:ext cx="4356328" cy="5307292"/>
          </a:xfrm>
          <a:prstGeom prst="rect">
            <a:avLst/>
          </a:prstGeom>
          <a:solidFill>
            <a:srgbClr val="20483B"/>
          </a:solidFill>
        </p:spPr>
      </p:pic>
      <p:sp>
        <p:nvSpPr>
          <p:cNvPr id="3" name="Title 2">
            <a:extLst>
              <a:ext uri="{FF2B5EF4-FFF2-40B4-BE49-F238E27FC236}">
                <a16:creationId xmlns:a16="http://schemas.microsoft.com/office/drawing/2014/main" id="{2BCF2406-9F75-C136-C7E9-72C6630BA2C1}"/>
              </a:ext>
            </a:extLst>
          </p:cNvPr>
          <p:cNvSpPr>
            <a:spLocks noGrp="1"/>
          </p:cNvSpPr>
          <p:nvPr>
            <p:ph type="title" idx="4294967295"/>
          </p:nvPr>
        </p:nvSpPr>
        <p:spPr>
          <a:xfrm>
            <a:off x="929074" y="1082757"/>
            <a:ext cx="3149450" cy="1049235"/>
          </a:xfrm>
        </p:spPr>
        <p:txBody>
          <a:bodyPr>
            <a:noAutofit/>
          </a:bodyPr>
          <a:lstStyle/>
          <a:p>
            <a:r>
              <a:rPr lang="en-US" sz="2800" b="1" cap="none">
                <a:solidFill>
                  <a:schemeClr val="bg1"/>
                </a:solidFill>
              </a:rPr>
              <a:t>Potential Operational Delineations (PODs) Summaries</a:t>
            </a:r>
            <a:endParaRPr lang="en-US" b="1" cap="none">
              <a:solidFill>
                <a:schemeClr val="bg1"/>
              </a:solidFill>
            </a:endParaRPr>
          </a:p>
        </p:txBody>
      </p:sp>
      <p:sp>
        <p:nvSpPr>
          <p:cNvPr id="2" name="Text Placeholder 1">
            <a:extLst>
              <a:ext uri="{FF2B5EF4-FFF2-40B4-BE49-F238E27FC236}">
                <a16:creationId xmlns:a16="http://schemas.microsoft.com/office/drawing/2014/main" id="{8AE17877-2907-0BF0-F887-B4E51C4749F6}"/>
              </a:ext>
            </a:extLst>
          </p:cNvPr>
          <p:cNvSpPr>
            <a:spLocks noGrp="1"/>
          </p:cNvSpPr>
          <p:nvPr>
            <p:ph type="body" sz="quarter" idx="15"/>
          </p:nvPr>
        </p:nvSpPr>
        <p:spPr>
          <a:xfrm>
            <a:off x="929074" y="2998457"/>
            <a:ext cx="3412502" cy="2934219"/>
          </a:xfrm>
          <a:noFill/>
        </p:spPr>
        <p:txBody>
          <a:bodyPr vert="horz" lIns="91440" tIns="45720" rIns="91440" bIns="45720" rtlCol="0" anchor="t">
            <a:normAutofit/>
          </a:bodyPr>
          <a:lstStyle/>
          <a:p>
            <a:r>
              <a:rPr lang="en-US" b="0">
                <a:latin typeface="+mn-lt"/>
              </a:rPr>
              <a:t>Can summarize data </a:t>
            </a:r>
            <a:r>
              <a:rPr lang="en-US"/>
              <a:t>within each POD</a:t>
            </a:r>
          </a:p>
          <a:p>
            <a:pPr lvl="1"/>
            <a:r>
              <a:rPr lang="en-US" b="0">
                <a:latin typeface="+mn-lt"/>
              </a:rPr>
              <a:t>Disaster Recovery</a:t>
            </a:r>
          </a:p>
          <a:p>
            <a:pPr lvl="1"/>
            <a:r>
              <a:rPr lang="en-US"/>
              <a:t>Values and Resources</a:t>
            </a:r>
          </a:p>
          <a:p>
            <a:pPr lvl="1"/>
            <a:r>
              <a:rPr lang="en-US"/>
              <a:t>QWRA</a:t>
            </a:r>
          </a:p>
        </p:txBody>
      </p:sp>
      <p:pic>
        <p:nvPicPr>
          <p:cNvPr id="9" name="Picture 8" descr="A map outlining potential operational delineations. ">
            <a:extLst>
              <a:ext uri="{FF2B5EF4-FFF2-40B4-BE49-F238E27FC236}">
                <a16:creationId xmlns:a16="http://schemas.microsoft.com/office/drawing/2014/main" id="{536BBE69-7368-CE51-D02D-644B28582E10}"/>
              </a:ext>
            </a:extLst>
          </p:cNvPr>
          <p:cNvPicPr>
            <a:picLocks noChangeAspect="1"/>
          </p:cNvPicPr>
          <p:nvPr/>
        </p:nvPicPr>
        <p:blipFill>
          <a:blip r:embed="rId6"/>
          <a:stretch>
            <a:fillRect/>
          </a:stretch>
        </p:blipFill>
        <p:spPr>
          <a:xfrm>
            <a:off x="5429250" y="228600"/>
            <a:ext cx="6391275" cy="6391275"/>
          </a:xfrm>
          <a:prstGeom prst="rect">
            <a:avLst/>
          </a:prstGeom>
        </p:spPr>
      </p:pic>
    </p:spTree>
    <p:extLst>
      <p:ext uri="{BB962C8B-B14F-4D97-AF65-F5344CB8AC3E}">
        <p14:creationId xmlns:p14="http://schemas.microsoft.com/office/powerpoint/2010/main" val="3272716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extLst>
              <a:ext uri="{837473B0-CC2E-450A-ABE3-18F120FF3D39}">
                <a1611:picAttrSrcUrl xmlns:a1611="http://schemas.microsoft.com/office/drawing/2016/11/main" r:id="rId4"/>
              </a:ext>
            </a:extLst>
          </a:blip>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7E978B8-57FA-4B6C-67B8-7914075E84E4}"/>
              </a:ext>
              <a:ext uri="{C183D7F6-B498-43B3-948B-1728B52AA6E4}">
                <adec:decorative xmlns:adec="http://schemas.microsoft.com/office/drawing/2017/decorative" val="1"/>
              </a:ext>
            </a:extLst>
          </p:cNvPr>
          <p:cNvSpPr>
            <a:spLocks noGrp="1"/>
          </p:cNvSpPr>
          <p:nvPr>
            <p:ph type="pic" sz="quarter" idx="14"/>
          </p:nvPr>
        </p:nvSpPr>
        <p:spPr/>
        <p:txBody>
          <a:bodyPr/>
          <a:lstStyle/>
          <a:p>
            <a:pPr marL="0" indent="0">
              <a:buNone/>
            </a:pPr>
            <a:r>
              <a:rPr lang="en-US"/>
              <a:t> </a:t>
            </a:r>
          </a:p>
        </p:txBody>
      </p:sp>
      <p:sp>
        <p:nvSpPr>
          <p:cNvPr id="6" name="Title 5">
            <a:extLst>
              <a:ext uri="{FF2B5EF4-FFF2-40B4-BE49-F238E27FC236}">
                <a16:creationId xmlns:a16="http://schemas.microsoft.com/office/drawing/2014/main" id="{5EBAC80D-D1A6-A91D-EF02-0FF387B549EA}"/>
              </a:ext>
            </a:extLst>
          </p:cNvPr>
          <p:cNvSpPr>
            <a:spLocks noGrp="1"/>
          </p:cNvSpPr>
          <p:nvPr>
            <p:ph type="title" idx="4294967295"/>
          </p:nvPr>
        </p:nvSpPr>
        <p:spPr>
          <a:xfrm>
            <a:off x="401526" y="807747"/>
            <a:ext cx="9603275" cy="1049235"/>
          </a:xfrm>
        </p:spPr>
        <p:txBody>
          <a:bodyPr>
            <a:normAutofit/>
          </a:bodyPr>
          <a:lstStyle/>
          <a:p>
            <a:r>
              <a:rPr lang="en-US" sz="4000" b="1" cap="none">
                <a:solidFill>
                  <a:schemeClr val="bg1"/>
                </a:solidFill>
              </a:rPr>
              <a:t>QWRA Outputs – Vulnerability and Hazard</a:t>
            </a:r>
          </a:p>
        </p:txBody>
      </p:sp>
      <p:sp>
        <p:nvSpPr>
          <p:cNvPr id="4" name="Text Placeholder 3">
            <a:extLst>
              <a:ext uri="{FF2B5EF4-FFF2-40B4-BE49-F238E27FC236}">
                <a16:creationId xmlns:a16="http://schemas.microsoft.com/office/drawing/2014/main" id="{747E0072-2406-41F2-4F97-5326424CA6F6}"/>
              </a:ext>
            </a:extLst>
          </p:cNvPr>
          <p:cNvSpPr>
            <a:spLocks noGrp="1"/>
          </p:cNvSpPr>
          <p:nvPr>
            <p:ph type="body" sz="quarter" idx="12"/>
          </p:nvPr>
        </p:nvSpPr>
        <p:spPr>
          <a:xfrm>
            <a:off x="1196299" y="2101729"/>
            <a:ext cx="4347713" cy="4511524"/>
          </a:xfrm>
        </p:spPr>
        <p:txBody>
          <a:bodyPr vert="horz" lIns="91440" tIns="45720" rIns="91440" bIns="45720" rtlCol="0" anchor="t">
            <a:normAutofit lnSpcReduction="10000"/>
          </a:bodyPr>
          <a:lstStyle/>
          <a:p>
            <a:pPr marL="225425">
              <a:lnSpc>
                <a:spcPct val="100000"/>
              </a:lnSpc>
            </a:pPr>
            <a:r>
              <a:rPr lang="en-US" sz="2800" dirty="0"/>
              <a:t>Wildfire Risk Results</a:t>
            </a:r>
          </a:p>
          <a:p>
            <a:pPr marL="626745" indent="-282575">
              <a:lnSpc>
                <a:spcPct val="100000"/>
              </a:lnSpc>
              <a:buClr>
                <a:schemeClr val="accent2"/>
              </a:buClr>
              <a:buFont typeface="Arial" panose="020B0604020202020204" pitchFamily="34" charset="0"/>
              <a:buChar char="•"/>
            </a:pPr>
            <a:r>
              <a:rPr lang="en-US" sz="2400" b="0" dirty="0"/>
              <a:t>Where should we prioritize hazard mitigation treatments?</a:t>
            </a:r>
          </a:p>
          <a:p>
            <a:pPr marL="801370" indent="-282575">
              <a:lnSpc>
                <a:spcPct val="100000"/>
              </a:lnSpc>
              <a:buClr>
                <a:schemeClr val="accent2"/>
              </a:buClr>
              <a:buFont typeface="Arial" panose="020B0604020202020204" pitchFamily="34" charset="0"/>
              <a:buChar char="•"/>
            </a:pPr>
            <a:r>
              <a:rPr lang="en-US" sz="2400" b="0" dirty="0"/>
              <a:t>Where would </a:t>
            </a:r>
            <a:r>
              <a:rPr lang="en-US" sz="2400" b="0" dirty="0" err="1"/>
              <a:t>managed</a:t>
            </a:r>
            <a:r>
              <a:rPr lang="en-US" sz="2400" b="0" dirty="0"/>
              <a:t> fire provide the most benefit at the lowest risk of loss?</a:t>
            </a:r>
          </a:p>
          <a:p>
            <a:pPr marL="974725" indent="-282575">
              <a:lnSpc>
                <a:spcPct val="100000"/>
              </a:lnSpc>
              <a:buClr>
                <a:schemeClr val="accent2"/>
              </a:buClr>
              <a:buFont typeface="Arial" panose="020B0604020202020204" pitchFamily="34" charset="0"/>
              <a:buChar char="•"/>
            </a:pPr>
            <a:r>
              <a:rPr lang="en-US" sz="2400" b="0" dirty="0"/>
              <a:t>How does risk compare across ranger districts and national forests?</a:t>
            </a:r>
          </a:p>
        </p:txBody>
      </p:sp>
    </p:spTree>
    <p:extLst>
      <p:ext uri="{BB962C8B-B14F-4D97-AF65-F5344CB8AC3E}">
        <p14:creationId xmlns:p14="http://schemas.microsoft.com/office/powerpoint/2010/main" val="4056196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35D876-8596-F894-93D6-DA9262F40960}"/>
              </a:ext>
              <a:ext uri="{C183D7F6-B498-43B3-948B-1728B52AA6E4}">
                <adec:decorative xmlns:adec="http://schemas.microsoft.com/office/drawing/2017/decorative" val="1"/>
              </a:ext>
            </a:extLst>
          </p:cNvPr>
          <p:cNvPicPr>
            <a:picLocks noChangeAspect="1"/>
          </p:cNvPicPr>
          <p:nvPr/>
        </p:nvPicPr>
        <p:blipFill rotWithShape="1">
          <a:blip r:embed="rId3"/>
          <a:srcRect l="38384" r="11703"/>
          <a:stretch/>
        </p:blipFill>
        <p:spPr>
          <a:xfrm>
            <a:off x="6096000" y="0"/>
            <a:ext cx="6096000" cy="6858000"/>
          </a:xfrm>
          <a:prstGeom prst="rect">
            <a:avLst/>
          </a:prstGeom>
        </p:spPr>
      </p:pic>
      <p:pic>
        <p:nvPicPr>
          <p:cNvPr id="7" name="Content Placeholder 4">
            <a:extLst>
              <a:ext uri="{FF2B5EF4-FFF2-40B4-BE49-F238E27FC236}">
                <a16:creationId xmlns:a16="http://schemas.microsoft.com/office/drawing/2014/main" id="{78F2F746-3F69-CE32-1E36-340DA8029C6B}"/>
              </a:ext>
              <a:ext uri="{C183D7F6-B498-43B3-948B-1728B52AA6E4}">
                <adec:decorative xmlns:adec="http://schemas.microsoft.com/office/drawing/2017/decorative" val="1"/>
              </a:ext>
            </a:extLst>
          </p:cNvPr>
          <p:cNvPicPr>
            <a:picLocks noChangeAspect="1"/>
          </p:cNvPicPr>
          <p:nvPr/>
        </p:nvPicPr>
        <p:blipFill rotWithShape="1">
          <a:blip r:embed="rId4"/>
          <a:srcRect l="19013" r="25134" b="5584"/>
          <a:stretch/>
        </p:blipFill>
        <p:spPr>
          <a:xfrm>
            <a:off x="1" y="0"/>
            <a:ext cx="6096000" cy="6858000"/>
          </a:xfrm>
          <a:prstGeom prst="rect">
            <a:avLst/>
          </a:prstGeom>
        </p:spPr>
      </p:pic>
      <p:sp>
        <p:nvSpPr>
          <p:cNvPr id="2" name="Title 1">
            <a:extLst>
              <a:ext uri="{FF2B5EF4-FFF2-40B4-BE49-F238E27FC236}">
                <a16:creationId xmlns:a16="http://schemas.microsoft.com/office/drawing/2014/main" id="{DD2F06EB-C92D-E135-922D-ACAB61E66BD2}"/>
              </a:ext>
              <a:ext uri="{C183D7F6-B498-43B3-948B-1728B52AA6E4}">
                <adec:decorative xmlns:adec="http://schemas.microsoft.com/office/drawing/2017/decorative" val="1"/>
              </a:ext>
            </a:extLst>
          </p:cNvPr>
          <p:cNvSpPr txBox="1">
            <a:spLocks/>
          </p:cNvSpPr>
          <p:nvPr/>
        </p:nvSpPr>
        <p:spPr>
          <a:xfrm>
            <a:off x="0" y="452639"/>
            <a:ext cx="12192000" cy="1020560"/>
          </a:xfrm>
          <a:prstGeom prst="rect">
            <a:avLst/>
          </a:prstGeom>
          <a:solidFill>
            <a:srgbClr val="20483B"/>
          </a:solidFill>
        </p:spPr>
        <p:txBody>
          <a:bodyPr anchor="ct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nSpc>
                <a:spcPct val="100000"/>
              </a:lnSpc>
            </a:pPr>
            <a:endParaRPr lang="en-US">
              <a:solidFill>
                <a:schemeClr val="bg1"/>
              </a:solidFill>
            </a:endParaRPr>
          </a:p>
        </p:txBody>
      </p:sp>
      <p:sp>
        <p:nvSpPr>
          <p:cNvPr id="3" name="Title 2">
            <a:extLst>
              <a:ext uri="{FF2B5EF4-FFF2-40B4-BE49-F238E27FC236}">
                <a16:creationId xmlns:a16="http://schemas.microsoft.com/office/drawing/2014/main" id="{2431E223-D130-00FF-A74F-63195C56BD81}"/>
              </a:ext>
            </a:extLst>
          </p:cNvPr>
          <p:cNvSpPr>
            <a:spLocks noGrp="1"/>
          </p:cNvSpPr>
          <p:nvPr>
            <p:ph type="title" idx="4294967295"/>
          </p:nvPr>
        </p:nvSpPr>
        <p:spPr>
          <a:xfrm>
            <a:off x="7823201" y="673891"/>
            <a:ext cx="3826740" cy="1049235"/>
          </a:xfrm>
        </p:spPr>
        <p:txBody>
          <a:bodyPr>
            <a:normAutofit/>
          </a:bodyPr>
          <a:lstStyle/>
          <a:p>
            <a:r>
              <a:rPr lang="en-US" sz="3600" b="1" cap="none">
                <a:solidFill>
                  <a:schemeClr val="bg1"/>
                </a:solidFill>
              </a:rPr>
              <a:t>Incident Response</a:t>
            </a:r>
          </a:p>
        </p:txBody>
      </p:sp>
    </p:spTree>
    <p:extLst>
      <p:ext uri="{BB962C8B-B14F-4D97-AF65-F5344CB8AC3E}">
        <p14:creationId xmlns:p14="http://schemas.microsoft.com/office/powerpoint/2010/main" val="1317848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t="-17000" b="-17000"/>
          </a:stretch>
        </a:blipFill>
        <a:effectLst/>
      </p:bgPr>
    </p:bg>
    <p:spTree>
      <p:nvGrpSpPr>
        <p:cNvPr id="1" name="">
          <a:extLst>
            <a:ext uri="{FF2B5EF4-FFF2-40B4-BE49-F238E27FC236}">
              <a16:creationId xmlns:a16="http://schemas.microsoft.com/office/drawing/2014/main" id="{6AD46EAD-603F-00D2-59A4-25F8C2EEDD76}"/>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F7F4943-3D2B-BA0E-8391-CD60D51B3CD1}"/>
              </a:ext>
              <a:ext uri="{C183D7F6-B498-43B3-948B-1728B52AA6E4}">
                <adec:decorative xmlns:adec="http://schemas.microsoft.com/office/drawing/2017/decorative" val="1"/>
              </a:ext>
            </a:extLst>
          </p:cNvPr>
          <p:cNvSpPr>
            <a:spLocks noGrp="1"/>
          </p:cNvSpPr>
          <p:nvPr>
            <p:ph type="pic" sz="quarter" idx="14"/>
          </p:nvPr>
        </p:nvSpPr>
        <p:spPr/>
        <p:txBody>
          <a:bodyPr/>
          <a:lstStyle/>
          <a:p>
            <a:pPr marL="0" indent="0">
              <a:buNone/>
            </a:pPr>
            <a:r>
              <a:rPr lang="en-US"/>
              <a:t> </a:t>
            </a:r>
          </a:p>
        </p:txBody>
      </p:sp>
      <p:sp>
        <p:nvSpPr>
          <p:cNvPr id="6" name="Title 5">
            <a:extLst>
              <a:ext uri="{FF2B5EF4-FFF2-40B4-BE49-F238E27FC236}">
                <a16:creationId xmlns:a16="http://schemas.microsoft.com/office/drawing/2014/main" id="{7BD66AD6-92D9-14B4-84DF-88BAD13E0026}"/>
              </a:ext>
            </a:extLst>
          </p:cNvPr>
          <p:cNvSpPr>
            <a:spLocks noGrp="1"/>
          </p:cNvSpPr>
          <p:nvPr>
            <p:ph type="title" idx="4294967295"/>
          </p:nvPr>
        </p:nvSpPr>
        <p:spPr>
          <a:xfrm>
            <a:off x="401526" y="807747"/>
            <a:ext cx="9603275" cy="1049235"/>
          </a:xfrm>
        </p:spPr>
        <p:txBody>
          <a:bodyPr>
            <a:normAutofit/>
          </a:bodyPr>
          <a:lstStyle/>
          <a:p>
            <a:r>
              <a:rPr lang="en-US" sz="4000" b="1" cap="none" dirty="0">
                <a:solidFill>
                  <a:schemeClr val="bg1"/>
                </a:solidFill>
              </a:rPr>
              <a:t>RMA Dashboard </a:t>
            </a:r>
          </a:p>
        </p:txBody>
      </p:sp>
      <p:sp>
        <p:nvSpPr>
          <p:cNvPr id="4" name="Text Placeholder 3">
            <a:extLst>
              <a:ext uri="{FF2B5EF4-FFF2-40B4-BE49-F238E27FC236}">
                <a16:creationId xmlns:a16="http://schemas.microsoft.com/office/drawing/2014/main" id="{1FE32F96-2957-7182-81B4-0D26D44B7327}"/>
              </a:ext>
            </a:extLst>
          </p:cNvPr>
          <p:cNvSpPr>
            <a:spLocks noGrp="1"/>
          </p:cNvSpPr>
          <p:nvPr>
            <p:ph type="body" sz="quarter" idx="12"/>
          </p:nvPr>
        </p:nvSpPr>
        <p:spPr>
          <a:xfrm>
            <a:off x="1196299" y="2101729"/>
            <a:ext cx="4347713" cy="4511524"/>
          </a:xfrm>
        </p:spPr>
        <p:txBody>
          <a:bodyPr vert="horz" lIns="91440" tIns="45720" rIns="91440" bIns="45720" rtlCol="0" anchor="t">
            <a:normAutofit/>
          </a:bodyPr>
          <a:lstStyle/>
          <a:p>
            <a:pPr marL="225425">
              <a:lnSpc>
                <a:spcPct val="100000"/>
              </a:lnSpc>
            </a:pPr>
            <a:endParaRPr lang="en-US" sz="2800" dirty="0"/>
          </a:p>
          <a:p>
            <a:pPr marL="626745" indent="-282575">
              <a:lnSpc>
                <a:spcPct val="100000"/>
              </a:lnSpc>
              <a:buClr>
                <a:schemeClr val="accent2"/>
              </a:buClr>
              <a:buFont typeface="Arial" panose="020B0604020202020204" pitchFamily="34" charset="0"/>
              <a:buChar char="•"/>
            </a:pPr>
            <a:r>
              <a:rPr lang="en-US" sz="2400" b="0" dirty="0"/>
              <a:t>2025 Incidents</a:t>
            </a:r>
          </a:p>
          <a:p>
            <a:pPr marL="801370" indent="-282575">
              <a:lnSpc>
                <a:spcPct val="100000"/>
              </a:lnSpc>
              <a:buClr>
                <a:schemeClr val="accent2"/>
              </a:buClr>
              <a:buFont typeface="Arial" panose="020B0604020202020204" pitchFamily="34" charset="0"/>
              <a:buChar char="•"/>
            </a:pPr>
            <a:r>
              <a:rPr lang="en-US" sz="2400" b="0" dirty="0"/>
              <a:t>SDI</a:t>
            </a:r>
          </a:p>
          <a:p>
            <a:pPr marL="974725" indent="-282575">
              <a:lnSpc>
                <a:spcPct val="100000"/>
              </a:lnSpc>
              <a:buClr>
                <a:schemeClr val="accent2"/>
              </a:buClr>
              <a:buFont typeface="Arial" panose="020B0604020202020204" pitchFamily="34" charset="0"/>
              <a:buChar char="•"/>
            </a:pPr>
            <a:r>
              <a:rPr lang="en-US" sz="2400" b="0" dirty="0"/>
              <a:t>Rapid Risk Assessment</a:t>
            </a:r>
          </a:p>
        </p:txBody>
      </p:sp>
    </p:spTree>
    <p:extLst>
      <p:ext uri="{BB962C8B-B14F-4D97-AF65-F5344CB8AC3E}">
        <p14:creationId xmlns:p14="http://schemas.microsoft.com/office/powerpoint/2010/main" val="3125719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0483B"/>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D5562D-D6BC-3A57-BFB7-6CD06F69AC52}"/>
              </a:ext>
            </a:extLst>
          </p:cNvPr>
          <p:cNvSpPr txBox="1"/>
          <p:nvPr/>
        </p:nvSpPr>
        <p:spPr>
          <a:xfrm>
            <a:off x="1428442" y="1622737"/>
            <a:ext cx="8912180" cy="4172755"/>
          </a:xfrm>
          <a:prstGeom prst="rect">
            <a:avLst/>
          </a:prstGeom>
          <a:solidFill>
            <a:srgbClr val="20483B"/>
          </a:solidFill>
        </p:spPr>
        <p:txBody>
          <a:bodyPr wrap="square" lIns="91440" tIns="45720" rIns="91440" bIns="45720" rtlCol="0" anchor="ctr">
            <a:normAutofit/>
          </a:bodyPr>
          <a:lstStyle/>
          <a:p>
            <a:pPr algn="ctr" rtl="0" fontAlgn="base"/>
            <a:r>
              <a:rPr lang="en-US" sz="4000" b="0" i="0" dirty="0">
                <a:solidFill>
                  <a:srgbClr val="FFFFFF"/>
                </a:solidFill>
                <a:effectLst/>
                <a:latin typeface="Tw Cen MT"/>
              </a:rPr>
              <a:t>​</a:t>
            </a:r>
            <a:endParaRPr lang="en-US" sz="4000" b="0" i="0" dirty="0">
              <a:solidFill>
                <a:srgbClr val="000000"/>
              </a:solidFill>
              <a:effectLst/>
              <a:latin typeface="Tw Cen MT"/>
            </a:endParaRPr>
          </a:p>
          <a:p>
            <a:pPr algn="ctr" rtl="0" fontAlgn="base"/>
            <a:r>
              <a:rPr lang="en-US" b="0" i="0" dirty="0">
                <a:solidFill>
                  <a:srgbClr val="FFFFFF"/>
                </a:solidFill>
                <a:effectLst/>
                <a:latin typeface="Tw Cen MT"/>
              </a:rPr>
              <a:t>​</a:t>
            </a:r>
            <a:endParaRPr lang="en-US" b="0" i="0" dirty="0">
              <a:solidFill>
                <a:srgbClr val="000000"/>
              </a:solidFill>
              <a:effectLst/>
              <a:latin typeface="Tw Cen MT"/>
            </a:endParaRPr>
          </a:p>
          <a:p>
            <a:pPr algn="ctr" rtl="0" fontAlgn="base"/>
            <a:r>
              <a:rPr lang="en-US" sz="2000" b="0" i="0" dirty="0">
                <a:solidFill>
                  <a:srgbClr val="FFFFFF"/>
                </a:solidFill>
                <a:effectLst/>
                <a:latin typeface="Tw Cen MT"/>
              </a:rPr>
              <a:t>USDA Forest Service​</a:t>
            </a:r>
            <a:endParaRPr lang="en-US" sz="2000" b="0" i="0" dirty="0">
              <a:solidFill>
                <a:srgbClr val="000000"/>
              </a:solidFill>
              <a:effectLst/>
              <a:latin typeface="Tw Cen MT"/>
            </a:endParaRPr>
          </a:p>
          <a:p>
            <a:pPr algn="ctr" rtl="0" fontAlgn="base"/>
            <a:r>
              <a:rPr lang="en-US" sz="2000" b="0" i="0" dirty="0">
                <a:solidFill>
                  <a:srgbClr val="FFFFFF"/>
                </a:solidFill>
                <a:effectLst/>
                <a:latin typeface="Tw Cen MT"/>
              </a:rPr>
              <a:t>​</a:t>
            </a:r>
            <a:endParaRPr lang="en-US" sz="2000" b="0" i="0" dirty="0">
              <a:solidFill>
                <a:srgbClr val="000000"/>
              </a:solidFill>
              <a:effectLst/>
              <a:latin typeface="Tw Cen MT"/>
            </a:endParaRPr>
          </a:p>
          <a:p>
            <a:pPr algn="ctr" rtl="0" fontAlgn="base"/>
            <a:r>
              <a:rPr lang="en-US" sz="2000">
                <a:solidFill>
                  <a:srgbClr val="FFFFFF"/>
                </a:solidFill>
                <a:latin typeface="Tw Cen MT"/>
              </a:rPr>
              <a:t>Keith </a:t>
            </a:r>
            <a:r>
              <a:rPr lang="en-US" sz="2000" dirty="0">
                <a:solidFill>
                  <a:srgbClr val="FFFFFF"/>
                </a:solidFill>
                <a:latin typeface="Tw Cen MT"/>
              </a:rPr>
              <a:t>Kelley – Fire Staff Officer – National Forests in NC</a:t>
            </a:r>
            <a:endParaRPr lang="en-US" sz="2000" b="0" i="0" dirty="0">
              <a:solidFill>
                <a:srgbClr val="FFFFFF"/>
              </a:solidFill>
              <a:effectLst/>
              <a:latin typeface="Tw Cen MT"/>
            </a:endParaRPr>
          </a:p>
        </p:txBody>
      </p:sp>
      <p:sp>
        <p:nvSpPr>
          <p:cNvPr id="2" name="Title 1">
            <a:extLst>
              <a:ext uri="{FF2B5EF4-FFF2-40B4-BE49-F238E27FC236}">
                <a16:creationId xmlns:a16="http://schemas.microsoft.com/office/drawing/2014/main" id="{9425D76C-0F7E-8F63-E2D1-A9F3DC7921E1}"/>
              </a:ext>
            </a:extLst>
          </p:cNvPr>
          <p:cNvSpPr>
            <a:spLocks noGrp="1"/>
          </p:cNvSpPr>
          <p:nvPr>
            <p:ph type="title" idx="4294967295"/>
          </p:nvPr>
        </p:nvSpPr>
        <p:spPr>
          <a:xfrm>
            <a:off x="3695390" y="2241434"/>
            <a:ext cx="4378283" cy="1049235"/>
          </a:xfrm>
        </p:spPr>
        <p:txBody>
          <a:bodyPr>
            <a:normAutofit/>
          </a:bodyPr>
          <a:lstStyle/>
          <a:p>
            <a:pPr algn="ctr"/>
            <a:r>
              <a:rPr lang="en-US" sz="4800" b="1" i="0" kern="1200" cap="none">
                <a:solidFill>
                  <a:srgbClr val="FFFFFF"/>
                </a:solidFill>
                <a:effectLst/>
                <a:latin typeface="Tw Cen MT" panose="020B0602020104020603" pitchFamily="34" charset="0"/>
                <a:ea typeface="+mn-ea"/>
                <a:cs typeface="+mn-cs"/>
              </a:rPr>
              <a:t>Questions? </a:t>
            </a:r>
            <a:endParaRPr lang="en-US" sz="4000" b="1" cap="none"/>
          </a:p>
        </p:txBody>
      </p:sp>
    </p:spTree>
    <p:extLst>
      <p:ext uri="{BB962C8B-B14F-4D97-AF65-F5344CB8AC3E}">
        <p14:creationId xmlns:p14="http://schemas.microsoft.com/office/powerpoint/2010/main" val="1359624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2048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B5C4A-F15F-F864-81E9-E483E24C92F0}"/>
              </a:ext>
            </a:extLst>
          </p:cNvPr>
          <p:cNvSpPr>
            <a:spLocks noGrp="1"/>
          </p:cNvSpPr>
          <p:nvPr>
            <p:ph type="title"/>
          </p:nvPr>
        </p:nvSpPr>
        <p:spPr>
          <a:xfrm>
            <a:off x="6096000" y="618931"/>
            <a:ext cx="5605274" cy="1049235"/>
          </a:xfrm>
          <a:noFill/>
          <a:ln>
            <a:noFill/>
          </a:ln>
        </p:spPr>
        <p:txBody>
          <a:bodyPr anchor="ctr">
            <a:normAutofit/>
          </a:bodyPr>
          <a:lstStyle/>
          <a:p>
            <a:pPr marL="228600">
              <a:lnSpc>
                <a:spcPct val="100000"/>
              </a:lnSpc>
            </a:pPr>
            <a:r>
              <a:rPr lang="en-US" sz="6000" b="1">
                <a:solidFill>
                  <a:schemeClr val="bg1"/>
                </a:solidFill>
                <a:latin typeface="Myriad Pro Cond" panose="020B0506030403020204" pitchFamily="34" charset="0"/>
              </a:rPr>
              <a:t>Overview</a:t>
            </a:r>
          </a:p>
        </p:txBody>
      </p:sp>
      <p:sp>
        <p:nvSpPr>
          <p:cNvPr id="4" name="Rectangle 3">
            <a:extLst>
              <a:ext uri="{FF2B5EF4-FFF2-40B4-BE49-F238E27FC236}">
                <a16:creationId xmlns:a16="http://schemas.microsoft.com/office/drawing/2014/main" id="{18394A24-2F3E-002A-AE16-A99D79DB2F4B}"/>
              </a:ext>
              <a:ext uri="{C183D7F6-B498-43B3-948B-1728B52AA6E4}">
                <adec:decorative xmlns:adec="http://schemas.microsoft.com/office/drawing/2017/decorative" val="1"/>
              </a:ext>
            </a:extLst>
          </p:cNvPr>
          <p:cNvSpPr/>
          <p:nvPr/>
        </p:nvSpPr>
        <p:spPr>
          <a:xfrm>
            <a:off x="0" y="0"/>
            <a:ext cx="8150088" cy="6858002"/>
          </a:xfrm>
          <a:custGeom>
            <a:avLst/>
            <a:gdLst>
              <a:gd name="connsiteX0" fmla="*/ 0 w 8044070"/>
              <a:gd name="connsiteY0" fmla="*/ 0 h 6858000"/>
              <a:gd name="connsiteX1" fmla="*/ 8044070 w 8044070"/>
              <a:gd name="connsiteY1" fmla="*/ 0 h 6858000"/>
              <a:gd name="connsiteX2" fmla="*/ 8044070 w 8044070"/>
              <a:gd name="connsiteY2" fmla="*/ 6858000 h 6858000"/>
              <a:gd name="connsiteX3" fmla="*/ 0 w 8044070"/>
              <a:gd name="connsiteY3" fmla="*/ 6858000 h 6858000"/>
              <a:gd name="connsiteX4" fmla="*/ 0 w 8044070"/>
              <a:gd name="connsiteY4" fmla="*/ 0 h 6858000"/>
              <a:gd name="connsiteX0" fmla="*/ 0 w 8044070"/>
              <a:gd name="connsiteY0" fmla="*/ 0 h 6858000"/>
              <a:gd name="connsiteX1" fmla="*/ 4585253 w 8044070"/>
              <a:gd name="connsiteY1" fmla="*/ 13252 h 6858000"/>
              <a:gd name="connsiteX2" fmla="*/ 8044070 w 8044070"/>
              <a:gd name="connsiteY2" fmla="*/ 6858000 h 6858000"/>
              <a:gd name="connsiteX3" fmla="*/ 0 w 8044070"/>
              <a:gd name="connsiteY3" fmla="*/ 6858000 h 6858000"/>
              <a:gd name="connsiteX4" fmla="*/ 0 w 8044070"/>
              <a:gd name="connsiteY4" fmla="*/ 0 h 6858000"/>
              <a:gd name="connsiteX0" fmla="*/ 0 w 8044070"/>
              <a:gd name="connsiteY0" fmla="*/ 0 h 6858000"/>
              <a:gd name="connsiteX1" fmla="*/ 4611757 w 8044070"/>
              <a:gd name="connsiteY1" fmla="*/ 13252 h 6858000"/>
              <a:gd name="connsiteX2" fmla="*/ 8044070 w 8044070"/>
              <a:gd name="connsiteY2" fmla="*/ 6858000 h 6858000"/>
              <a:gd name="connsiteX3" fmla="*/ 0 w 8044070"/>
              <a:gd name="connsiteY3" fmla="*/ 6858000 h 6858000"/>
              <a:gd name="connsiteX4" fmla="*/ 0 w 8044070"/>
              <a:gd name="connsiteY4" fmla="*/ 0 h 6858000"/>
              <a:gd name="connsiteX0" fmla="*/ 0 w 8044070"/>
              <a:gd name="connsiteY0" fmla="*/ 1 h 6858001"/>
              <a:gd name="connsiteX1" fmla="*/ 4651514 w 8044070"/>
              <a:gd name="connsiteY1" fmla="*/ 0 h 6858001"/>
              <a:gd name="connsiteX2" fmla="*/ 8044070 w 8044070"/>
              <a:gd name="connsiteY2" fmla="*/ 6858001 h 6858001"/>
              <a:gd name="connsiteX3" fmla="*/ 0 w 8044070"/>
              <a:gd name="connsiteY3" fmla="*/ 6858001 h 6858001"/>
              <a:gd name="connsiteX4" fmla="*/ 0 w 8044070"/>
              <a:gd name="connsiteY4" fmla="*/ 1 h 6858001"/>
              <a:gd name="connsiteX0" fmla="*/ 0 w 8189844"/>
              <a:gd name="connsiteY0" fmla="*/ 1 h 6858001"/>
              <a:gd name="connsiteX1" fmla="*/ 4651514 w 8189844"/>
              <a:gd name="connsiteY1" fmla="*/ 0 h 6858001"/>
              <a:gd name="connsiteX2" fmla="*/ 8189844 w 8189844"/>
              <a:gd name="connsiteY2" fmla="*/ 6858001 h 6858001"/>
              <a:gd name="connsiteX3" fmla="*/ 0 w 8189844"/>
              <a:gd name="connsiteY3" fmla="*/ 6858001 h 6858001"/>
              <a:gd name="connsiteX4" fmla="*/ 0 w 8189844"/>
              <a:gd name="connsiteY4" fmla="*/ 1 h 6858001"/>
              <a:gd name="connsiteX0" fmla="*/ 0 w 7646505"/>
              <a:gd name="connsiteY0" fmla="*/ 1 h 6858001"/>
              <a:gd name="connsiteX1" fmla="*/ 4651514 w 7646505"/>
              <a:gd name="connsiteY1" fmla="*/ 0 h 6858001"/>
              <a:gd name="connsiteX2" fmla="*/ 7646505 w 7646505"/>
              <a:gd name="connsiteY2" fmla="*/ 6858001 h 6858001"/>
              <a:gd name="connsiteX3" fmla="*/ 0 w 7646505"/>
              <a:gd name="connsiteY3" fmla="*/ 6858001 h 6858001"/>
              <a:gd name="connsiteX4" fmla="*/ 0 w 7646505"/>
              <a:gd name="connsiteY4" fmla="*/ 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6505" h="6858001">
                <a:moveTo>
                  <a:pt x="0" y="1"/>
                </a:moveTo>
                <a:lnTo>
                  <a:pt x="4651514" y="0"/>
                </a:lnTo>
                <a:lnTo>
                  <a:pt x="7646505" y="6858001"/>
                </a:lnTo>
                <a:lnTo>
                  <a:pt x="0" y="6858001"/>
                </a:lnTo>
                <a:lnTo>
                  <a:pt x="0" y="1"/>
                </a:ln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7D7C57E-0D48-CEC5-F0E2-C5D2E107C3DB}"/>
              </a:ext>
            </a:extLst>
          </p:cNvPr>
          <p:cNvSpPr txBox="1"/>
          <p:nvPr/>
        </p:nvSpPr>
        <p:spPr>
          <a:xfrm>
            <a:off x="6586726" y="2028406"/>
            <a:ext cx="5605274" cy="3405291"/>
          </a:xfrm>
          <a:prstGeom prst="rect">
            <a:avLst/>
          </a:prstGeom>
          <a:noFill/>
        </p:spPr>
        <p:txBody>
          <a:bodyPr wrap="square" lIns="91440" tIns="45720" rIns="91440" bIns="45720" rtlCol="0" anchor="t">
            <a:spAutoFit/>
          </a:bodyPr>
          <a:lstStyle/>
          <a:p>
            <a:pPr marL="342900" indent="-342900">
              <a:lnSpc>
                <a:spcPct val="200000"/>
              </a:lnSpc>
              <a:spcBef>
                <a:spcPts val="0"/>
              </a:spcBef>
              <a:buFont typeface="Arial" panose="020B0604020202020204" pitchFamily="34" charset="0"/>
              <a:buChar char="•"/>
            </a:pPr>
            <a:r>
              <a:rPr lang="en-US" sz="2800">
                <a:solidFill>
                  <a:schemeClr val="bg1"/>
                </a:solidFill>
                <a:latin typeface="Myriad Pro Cond"/>
                <a:cs typeface="Arial"/>
              </a:rPr>
              <a:t>Strategic</a:t>
            </a:r>
            <a:r>
              <a:rPr lang="en-US" sz="2800" cap="none">
                <a:solidFill>
                  <a:schemeClr val="bg1"/>
                </a:solidFill>
                <a:latin typeface="Myriad Pro Cond"/>
                <a:cs typeface="Arial"/>
              </a:rPr>
              <a:t> Fire Management</a:t>
            </a:r>
          </a:p>
          <a:p>
            <a:pPr marL="741045" lvl="1" indent="-342900" defTabSz="398463">
              <a:lnSpc>
                <a:spcPct val="200000"/>
              </a:lnSpc>
              <a:buFont typeface="Arial" panose="020B0604020202020204" pitchFamily="34" charset="0"/>
              <a:buChar char="•"/>
            </a:pPr>
            <a:r>
              <a:rPr lang="en-US" sz="2800" cap="none">
                <a:solidFill>
                  <a:schemeClr val="bg1"/>
                </a:solidFill>
                <a:latin typeface="Myriad Pro Cond"/>
                <a:cs typeface="Arial"/>
              </a:rPr>
              <a:t>What is a POD?</a:t>
            </a:r>
          </a:p>
          <a:p>
            <a:pPr marL="1139825" lvl="2" indent="-342900">
              <a:lnSpc>
                <a:spcPct val="200000"/>
              </a:lnSpc>
              <a:buFont typeface="Arial" panose="020B0604020202020204" pitchFamily="34" charset="0"/>
              <a:buChar char="•"/>
            </a:pPr>
            <a:r>
              <a:rPr lang="en-US" sz="2800" cap="none">
                <a:solidFill>
                  <a:schemeClr val="bg1"/>
                </a:solidFill>
                <a:latin typeface="Myriad Pro Cond"/>
                <a:cs typeface="Arial"/>
              </a:rPr>
              <a:t>How do we draw POD lines</a:t>
            </a:r>
          </a:p>
          <a:p>
            <a:pPr marL="1483995" lvl="3" indent="-342900">
              <a:lnSpc>
                <a:spcPct val="200000"/>
              </a:lnSpc>
              <a:buFont typeface="Arial" panose="020B0604020202020204" pitchFamily="34" charset="0"/>
              <a:buChar char="•"/>
            </a:pPr>
            <a:r>
              <a:rPr lang="en-US" sz="2800" cap="none">
                <a:solidFill>
                  <a:schemeClr val="bg1"/>
                </a:solidFill>
                <a:latin typeface="Myriad Pro Cond"/>
                <a:cs typeface="Arial"/>
              </a:rPr>
              <a:t>Applications</a:t>
            </a:r>
          </a:p>
        </p:txBody>
      </p:sp>
      <p:cxnSp>
        <p:nvCxnSpPr>
          <p:cNvPr id="10" name="Straight Connector 9">
            <a:extLst>
              <a:ext uri="{FF2B5EF4-FFF2-40B4-BE49-F238E27FC236}">
                <a16:creationId xmlns:a16="http://schemas.microsoft.com/office/drawing/2014/main" id="{716DD6DF-DA22-759E-A811-BE40CAA83387}"/>
              </a:ext>
              <a:ext uri="{C183D7F6-B498-43B3-948B-1728B52AA6E4}">
                <adec:decorative xmlns:adec="http://schemas.microsoft.com/office/drawing/2017/decorative" val="1"/>
              </a:ext>
            </a:extLst>
          </p:cNvPr>
          <p:cNvCxnSpPr>
            <a:cxnSpLocks/>
          </p:cNvCxnSpPr>
          <p:nvPr/>
        </p:nvCxnSpPr>
        <p:spPr>
          <a:xfrm>
            <a:off x="6374296" y="1815548"/>
            <a:ext cx="53269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A497CD4-E268-F089-0D6C-289B02F1F531}"/>
              </a:ext>
              <a:ext uri="{C183D7F6-B498-43B3-948B-1728B52AA6E4}">
                <adec:decorative xmlns:adec="http://schemas.microsoft.com/office/drawing/2017/decorative" val="1"/>
              </a:ext>
            </a:extLst>
          </p:cNvPr>
          <p:cNvCxnSpPr>
            <a:cxnSpLocks/>
          </p:cNvCxnSpPr>
          <p:nvPr/>
        </p:nvCxnSpPr>
        <p:spPr>
          <a:xfrm>
            <a:off x="4798416" y="-69669"/>
            <a:ext cx="3317966" cy="713232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19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tree, nature, forest&#10;&#10;AI-generated content may be incorrect.">
            <a:extLst>
              <a:ext uri="{FF2B5EF4-FFF2-40B4-BE49-F238E27FC236}">
                <a16:creationId xmlns:a16="http://schemas.microsoft.com/office/drawing/2014/main" id="{3D338447-39B3-5B1C-F3D6-D7DE9E8AA210}"/>
              </a:ext>
            </a:extLst>
          </p:cNvPr>
          <p:cNvPicPr>
            <a:picLocks noChangeAspect="1"/>
          </p:cNvPicPr>
          <p:nvPr/>
        </p:nvPicPr>
        <p:blipFill>
          <a:blip r:embed="rId3"/>
          <a:stretch>
            <a:fillRect/>
          </a:stretch>
        </p:blipFill>
        <p:spPr>
          <a:xfrm>
            <a:off x="1" y="6300"/>
            <a:ext cx="12192000" cy="6851700"/>
          </a:xfrm>
          <a:prstGeom prst="rect">
            <a:avLst/>
          </a:prstGeom>
        </p:spPr>
      </p:pic>
      <p:sp>
        <p:nvSpPr>
          <p:cNvPr id="8" name="Title 1">
            <a:extLst>
              <a:ext uri="{FF2B5EF4-FFF2-40B4-BE49-F238E27FC236}">
                <a16:creationId xmlns:a16="http://schemas.microsoft.com/office/drawing/2014/main" id="{C0563A29-604B-F66E-E8B5-CAFCA63E1064}"/>
              </a:ext>
              <a:ext uri="{C183D7F6-B498-43B3-948B-1728B52AA6E4}">
                <adec:decorative xmlns:adec="http://schemas.microsoft.com/office/drawing/2017/decorative" val="1"/>
              </a:ext>
            </a:extLst>
          </p:cNvPr>
          <p:cNvSpPr txBox="1">
            <a:spLocks/>
          </p:cNvSpPr>
          <p:nvPr/>
        </p:nvSpPr>
        <p:spPr>
          <a:xfrm>
            <a:off x="0" y="0"/>
            <a:ext cx="4667424" cy="6858000"/>
          </a:xfrm>
          <a:prstGeom prst="rect">
            <a:avLst/>
          </a:prstGeom>
          <a:solidFill>
            <a:srgbClr val="22463A">
              <a:alpha val="88000"/>
            </a:srgbClr>
          </a:solidFill>
          <a:ln w="152400">
            <a:noFill/>
            <a:miter lim="800000"/>
          </a:ln>
        </p:spPr>
        <p:txBody>
          <a:bodyPr vert="horz" lIns="274320" tIns="182880" rIns="91440" bIns="18288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b="1">
              <a:solidFill>
                <a:schemeClr val="bg1"/>
              </a:solidFill>
            </a:endParaRPr>
          </a:p>
        </p:txBody>
      </p:sp>
      <p:cxnSp>
        <p:nvCxnSpPr>
          <p:cNvPr id="12" name="Straight Connector 11">
            <a:extLst>
              <a:ext uri="{FF2B5EF4-FFF2-40B4-BE49-F238E27FC236}">
                <a16:creationId xmlns:a16="http://schemas.microsoft.com/office/drawing/2014/main" id="{F7A0DF03-CF84-57F6-B805-C5C7B911042B}"/>
              </a:ext>
              <a:ext uri="{C183D7F6-B498-43B3-948B-1728B52AA6E4}">
                <adec:decorative xmlns:adec="http://schemas.microsoft.com/office/drawing/2017/decorative" val="1"/>
              </a:ext>
            </a:extLst>
          </p:cNvPr>
          <p:cNvCxnSpPr/>
          <p:nvPr/>
        </p:nvCxnSpPr>
        <p:spPr>
          <a:xfrm>
            <a:off x="669213" y="2318994"/>
            <a:ext cx="341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FD2B6440-8175-DB75-6686-ACAB372EB3EF}"/>
              </a:ext>
            </a:extLst>
          </p:cNvPr>
          <p:cNvSpPr>
            <a:spLocks noGrp="1"/>
          </p:cNvSpPr>
          <p:nvPr>
            <p:ph type="title" idx="4294967295"/>
          </p:nvPr>
        </p:nvSpPr>
        <p:spPr>
          <a:xfrm>
            <a:off x="669213" y="1122218"/>
            <a:ext cx="3528714" cy="1316182"/>
          </a:xfrm>
        </p:spPr>
        <p:txBody>
          <a:bodyPr>
            <a:normAutofit fontScale="90000"/>
          </a:bodyPr>
          <a:lstStyle/>
          <a:p>
            <a:r>
              <a:rPr lang="en-US" sz="3600" b="1" cap="none">
                <a:solidFill>
                  <a:schemeClr val="bg1"/>
                </a:solidFill>
              </a:rPr>
              <a:t>What is Strategic Fire Management?</a:t>
            </a:r>
            <a:endParaRPr lang="en-US" b="1" cap="none">
              <a:solidFill>
                <a:schemeClr val="bg1"/>
              </a:solidFill>
            </a:endParaRPr>
          </a:p>
        </p:txBody>
      </p:sp>
      <p:sp>
        <p:nvSpPr>
          <p:cNvPr id="2" name="Text Placeholder 1">
            <a:extLst>
              <a:ext uri="{FF2B5EF4-FFF2-40B4-BE49-F238E27FC236}">
                <a16:creationId xmlns:a16="http://schemas.microsoft.com/office/drawing/2014/main" id="{D1423DC4-FABD-F1E7-BB26-0435849CF477}"/>
              </a:ext>
            </a:extLst>
          </p:cNvPr>
          <p:cNvSpPr>
            <a:spLocks noGrp="1"/>
          </p:cNvSpPr>
          <p:nvPr>
            <p:ph type="body" sz="quarter" idx="15"/>
          </p:nvPr>
        </p:nvSpPr>
        <p:spPr>
          <a:xfrm>
            <a:off x="669213" y="2724346"/>
            <a:ext cx="3412502" cy="3199703"/>
          </a:xfrm>
        </p:spPr>
        <p:txBody>
          <a:bodyPr lIns="0" tIns="0" rIns="0" bIns="0" anchor="t">
            <a:noAutofit/>
          </a:bodyPr>
          <a:lstStyle/>
          <a:p>
            <a:pPr>
              <a:buClrTx/>
            </a:pPr>
            <a:r>
              <a:rPr lang="en-US" sz="2200">
                <a:ea typeface="Times New Roman" panose="02020603050405020304" pitchFamily="18" charset="0"/>
                <a:cs typeface="Times New Roman"/>
              </a:rPr>
              <a:t>A process using</a:t>
            </a:r>
            <a:r>
              <a:rPr lang="en-US" sz="2200" kern="1200">
                <a:effectLst/>
                <a:ea typeface="Times New Roman" panose="02020603050405020304" pitchFamily="18" charset="0"/>
                <a:cs typeface="Times New Roman"/>
              </a:rPr>
              <a:t> expert knowledge</a:t>
            </a:r>
            <a:r>
              <a:rPr lang="en-US" sz="2200">
                <a:ea typeface="Times New Roman" panose="02020603050405020304" pitchFamily="18" charset="0"/>
                <a:cs typeface="Times New Roman"/>
              </a:rPr>
              <a:t> that</a:t>
            </a:r>
            <a:r>
              <a:rPr lang="en-US" sz="2200" kern="1200">
                <a:effectLst/>
                <a:ea typeface="Times New Roman" panose="02020603050405020304" pitchFamily="18" charset="0"/>
                <a:cs typeface="Times New Roman"/>
              </a:rPr>
              <a:t> </a:t>
            </a:r>
            <a:r>
              <a:rPr lang="en-US" sz="2200">
                <a:ea typeface="Times New Roman" panose="02020603050405020304" pitchFamily="18" charset="0"/>
                <a:cs typeface="Times New Roman"/>
              </a:rPr>
              <a:t>is </a:t>
            </a:r>
            <a:r>
              <a:rPr lang="en-US" sz="2200" kern="1200">
                <a:effectLst/>
                <a:ea typeface="Times New Roman" panose="02020603050405020304" pitchFamily="18" charset="0"/>
                <a:cs typeface="Times New Roman"/>
              </a:rPr>
              <a:t>designed to improve fire management outcomes by reducing loss and maximizing benefit </a:t>
            </a:r>
            <a:r>
              <a:rPr lang="en-US" sz="2200">
                <a:ea typeface="Times New Roman" panose="02020603050405020304" pitchFamily="18" charset="0"/>
                <a:cs typeface="Times New Roman"/>
              </a:rPr>
              <a:t>as safely and efficiently as possible.</a:t>
            </a:r>
            <a:endParaRPr lang="en-US"/>
          </a:p>
          <a:p>
            <a:pPr>
              <a:buClrTx/>
            </a:pPr>
            <a:r>
              <a:rPr lang="en-US" sz="2200" i="1">
                <a:ea typeface="Times New Roman" panose="02020603050405020304" pitchFamily="18" charset="0"/>
                <a:cs typeface="Times New Roman"/>
              </a:rPr>
              <a:t>Best ridge vs next ridge</a:t>
            </a:r>
          </a:p>
        </p:txBody>
      </p:sp>
      <p:cxnSp>
        <p:nvCxnSpPr>
          <p:cNvPr id="4" name="Straight Connector 3">
            <a:extLst>
              <a:ext uri="{FF2B5EF4-FFF2-40B4-BE49-F238E27FC236}">
                <a16:creationId xmlns:a16="http://schemas.microsoft.com/office/drawing/2014/main" id="{75C69219-B615-4BEA-F659-C0B84A1E16C6}"/>
              </a:ext>
              <a:ext uri="{C183D7F6-B498-43B3-948B-1728B52AA6E4}">
                <adec:decorative xmlns:adec="http://schemas.microsoft.com/office/drawing/2017/decorative" val="1"/>
              </a:ext>
            </a:extLst>
          </p:cNvPr>
          <p:cNvCxnSpPr/>
          <p:nvPr/>
        </p:nvCxnSpPr>
        <p:spPr>
          <a:xfrm>
            <a:off x="4768349" y="0"/>
            <a:ext cx="0" cy="685800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844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01551D06-EE3D-5D95-B974-49DEC779C5D9}"/>
              </a:ext>
            </a:extLst>
          </p:cNvPr>
          <p:cNvPicPr>
            <a:picLocks noGrp="1" noChangeAspect="1"/>
          </p:cNvPicPr>
          <p:nvPr>
            <p:ph sz="half" idx="2"/>
          </p:nvPr>
        </p:nvPicPr>
        <p:blipFill>
          <a:blip r:embed="rId3"/>
          <a:stretch>
            <a:fillRect/>
          </a:stretch>
        </p:blipFill>
        <p:spPr>
          <a:xfrm>
            <a:off x="5751" y="-1258"/>
            <a:ext cx="12166120" cy="7148063"/>
          </a:xfrm>
        </p:spPr>
      </p:pic>
      <p:sp>
        <p:nvSpPr>
          <p:cNvPr id="5" name="Title 1">
            <a:extLst>
              <a:ext uri="{FF2B5EF4-FFF2-40B4-BE49-F238E27FC236}">
                <a16:creationId xmlns:a16="http://schemas.microsoft.com/office/drawing/2014/main" id="{F9336792-2DB9-685A-9469-14B804B019A4}"/>
              </a:ext>
              <a:ext uri="{C183D7F6-B498-43B3-948B-1728B52AA6E4}">
                <adec:decorative xmlns:adec="http://schemas.microsoft.com/office/drawing/2017/decorative" val="1"/>
              </a:ext>
            </a:extLst>
          </p:cNvPr>
          <p:cNvSpPr txBox="1">
            <a:spLocks/>
          </p:cNvSpPr>
          <p:nvPr/>
        </p:nvSpPr>
        <p:spPr>
          <a:xfrm>
            <a:off x="441284" y="0"/>
            <a:ext cx="4729228" cy="6858000"/>
          </a:xfrm>
          <a:prstGeom prst="rect">
            <a:avLst/>
          </a:prstGeom>
          <a:solidFill>
            <a:srgbClr val="22463A">
              <a:alpha val="88000"/>
            </a:srgbClr>
          </a:solidFill>
          <a:ln>
            <a:solidFill>
              <a:schemeClr val="tx2"/>
            </a:solidFill>
          </a:ln>
        </p:spPr>
        <p:txBody>
          <a:bodyPr anchor="ctr">
            <a:normAutofit/>
          </a:bodyPr>
          <a:lstStyle>
            <a:defPPr>
              <a:defRPr lang="en-US"/>
            </a:defPPr>
            <a:lvl1pPr marL="0"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682625" indent="-457200">
              <a:lnSpc>
                <a:spcPct val="100000"/>
              </a:lnSpc>
              <a:buFont typeface="Arial" panose="020B0604020202020204" pitchFamily="34" charset="0"/>
              <a:buChar char="•"/>
            </a:pPr>
            <a:endParaRPr lang="en-US">
              <a:solidFill>
                <a:schemeClr val="bg1"/>
              </a:solidFill>
            </a:endParaRPr>
          </a:p>
        </p:txBody>
      </p:sp>
      <p:cxnSp>
        <p:nvCxnSpPr>
          <p:cNvPr id="6" name="Straight Connector 5">
            <a:extLst>
              <a:ext uri="{FF2B5EF4-FFF2-40B4-BE49-F238E27FC236}">
                <a16:creationId xmlns:a16="http://schemas.microsoft.com/office/drawing/2014/main" id="{BC98A5BA-C6E3-D9C6-120F-A006C14C56FF}"/>
              </a:ext>
              <a:ext uri="{C183D7F6-B498-43B3-948B-1728B52AA6E4}">
                <adec:decorative xmlns:adec="http://schemas.microsoft.com/office/drawing/2017/decorative" val="1"/>
              </a:ext>
            </a:extLst>
          </p:cNvPr>
          <p:cNvCxnSpPr>
            <a:cxnSpLocks/>
          </p:cNvCxnSpPr>
          <p:nvPr/>
        </p:nvCxnSpPr>
        <p:spPr>
          <a:xfrm>
            <a:off x="906950" y="3756650"/>
            <a:ext cx="39969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18F947-61CA-D908-09CA-0439BDA5650D}"/>
              </a:ext>
              <a:ext uri="{C183D7F6-B498-43B3-948B-1728B52AA6E4}">
                <adec:decorative xmlns:adec="http://schemas.microsoft.com/office/drawing/2017/decorative" val="1"/>
              </a:ext>
            </a:extLst>
          </p:cNvPr>
          <p:cNvCxnSpPr/>
          <p:nvPr/>
        </p:nvCxnSpPr>
        <p:spPr>
          <a:xfrm>
            <a:off x="5437111" y="0"/>
            <a:ext cx="0" cy="685800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A673C75C-5025-A296-6008-0D0ED254A034}"/>
              </a:ext>
            </a:extLst>
          </p:cNvPr>
          <p:cNvSpPr>
            <a:spLocks noGrp="1"/>
          </p:cNvSpPr>
          <p:nvPr/>
        </p:nvSpPr>
        <p:spPr>
          <a:xfrm>
            <a:off x="906950" y="2982513"/>
            <a:ext cx="3996963" cy="892973"/>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4400" b="1" kern="1200" cap="none">
                <a:solidFill>
                  <a:schemeClr val="bg1"/>
                </a:solidFill>
                <a:effectLst/>
                <a:latin typeface="Tw Cen MT"/>
                <a:ea typeface="+mn-ea"/>
                <a:cs typeface="+mn-cs"/>
              </a:rPr>
              <a:t>What is a POD</a:t>
            </a:r>
            <a:r>
              <a:rPr lang="en-US" sz="4400" b="1" cap="none">
                <a:solidFill>
                  <a:schemeClr val="bg1"/>
                </a:solidFill>
                <a:latin typeface="Tw Cen MT"/>
                <a:ea typeface="+mn-ea"/>
                <a:cs typeface="+mn-cs"/>
              </a:rPr>
              <a:t> line</a:t>
            </a:r>
            <a:r>
              <a:rPr lang="en-US" sz="4400" b="1" kern="1200" cap="none">
                <a:solidFill>
                  <a:schemeClr val="bg1"/>
                </a:solidFill>
                <a:effectLst/>
                <a:latin typeface="Tw Cen MT"/>
                <a:ea typeface="+mn-ea"/>
                <a:cs typeface="+mn-cs"/>
              </a:rPr>
              <a:t>?</a:t>
            </a:r>
            <a:endParaRPr lang="en-US" b="1" cap="none">
              <a:solidFill>
                <a:schemeClr val="bg1"/>
              </a:solidFill>
              <a:effectLst/>
              <a:latin typeface="Tw Cen MT"/>
            </a:endParaRPr>
          </a:p>
        </p:txBody>
      </p:sp>
      <p:sp>
        <p:nvSpPr>
          <p:cNvPr id="9" name="TextBox 11">
            <a:extLst>
              <a:ext uri="{FF2B5EF4-FFF2-40B4-BE49-F238E27FC236}">
                <a16:creationId xmlns:a16="http://schemas.microsoft.com/office/drawing/2014/main" id="{8CFDAD7A-634D-27F6-341F-7087A71065E9}"/>
              </a:ext>
            </a:extLst>
          </p:cNvPr>
          <p:cNvSpPr txBox="1"/>
          <p:nvPr/>
        </p:nvSpPr>
        <p:spPr>
          <a:xfrm>
            <a:off x="5693687" y="2052996"/>
            <a:ext cx="6340643" cy="3539430"/>
          </a:xfrm>
          <a:prstGeom prst="rect">
            <a:avLst/>
          </a:prstGeom>
          <a:solidFill>
            <a:schemeClr val="accent1"/>
          </a:solidFill>
          <a:ln>
            <a:solidFill>
              <a:schemeClr val="tx2"/>
            </a:solid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r>
              <a:rPr lang="en-US" sz="3200" i="1">
                <a:effectLst/>
                <a:latin typeface="Calibri" panose="020F0502020204030204" pitchFamily="34" charset="0"/>
                <a:ea typeface="Calibri" panose="020F0502020204030204" pitchFamily="34" charset="0"/>
                <a:cs typeface="Times New Roman" panose="02020603050405020304" pitchFamily="18" charset="0"/>
              </a:rPr>
              <a:t>“The best available control features in a large-fire operational landscape; characterized by a relatively high likelihood of success and relatively low firefighter exposure, cost, and preparation time requirements for effective use.”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0191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B8241F-92B9-6339-77E1-B2EB614C6FAB}"/>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2134795"/>
            <a:ext cx="13722183" cy="9148122"/>
          </a:xfrm>
          <a:prstGeom prst="rect">
            <a:avLst/>
          </a:prstGeom>
        </p:spPr>
      </p:pic>
      <p:sp>
        <p:nvSpPr>
          <p:cNvPr id="20" name="Title 1">
            <a:extLst>
              <a:ext uri="{FF2B5EF4-FFF2-40B4-BE49-F238E27FC236}">
                <a16:creationId xmlns:a16="http://schemas.microsoft.com/office/drawing/2014/main" id="{64DC6D05-956A-32C1-D7EB-4C81C89E87C9}"/>
              </a:ext>
            </a:extLst>
          </p:cNvPr>
          <p:cNvSpPr txBox="1">
            <a:spLocks/>
          </p:cNvSpPr>
          <p:nvPr/>
        </p:nvSpPr>
        <p:spPr>
          <a:xfrm>
            <a:off x="6811985" y="-2145487"/>
            <a:ext cx="4652660" cy="9169506"/>
          </a:xfrm>
          <a:prstGeom prst="rect">
            <a:avLst/>
          </a:prstGeom>
          <a:solidFill>
            <a:srgbClr val="22463A">
              <a:alpha val="88000"/>
            </a:srgbClr>
          </a:solidFill>
        </p:spPr>
        <p:txBody>
          <a:bodyPr lIns="91440" tIns="45720" rIns="91440" bIns="45720" anchor="ct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2900" indent="-342900">
              <a:buFont typeface="Arial" panose="020B0604020202020204" pitchFamily="34" charset="0"/>
              <a:buChar char="•"/>
            </a:pPr>
            <a:r>
              <a:rPr lang="en-US" sz="2400" cap="none" dirty="0">
                <a:solidFill>
                  <a:schemeClr val="bg1"/>
                </a:solidFill>
                <a:latin typeface="+mj-lt"/>
              </a:rPr>
              <a:t>Existing features on the landscape</a:t>
            </a:r>
            <a:endParaRPr lang="en-US" cap="none" dirty="0">
              <a:solidFill>
                <a:schemeClr val="bg1"/>
              </a:solidFill>
            </a:endParaRPr>
          </a:p>
          <a:p>
            <a:pPr marL="342900" indent="-342900">
              <a:buFont typeface="Arial" panose="020B0604020202020204" pitchFamily="34" charset="0"/>
              <a:buChar char="•"/>
            </a:pPr>
            <a:endParaRPr lang="en-US" cap="none" dirty="0">
              <a:solidFill>
                <a:schemeClr val="bg1"/>
              </a:solidFill>
            </a:endParaRPr>
          </a:p>
          <a:p>
            <a:pPr marL="342900" indent="-342900">
              <a:buFont typeface="Arial" panose="020B0604020202020204" pitchFamily="34" charset="0"/>
              <a:buChar char="•"/>
            </a:pPr>
            <a:r>
              <a:rPr lang="en-US" sz="2400" cap="none" dirty="0">
                <a:solidFill>
                  <a:schemeClr val="bg1"/>
                </a:solidFill>
                <a:latin typeface="+mj-lt"/>
              </a:rPr>
              <a:t>Containment opportunities </a:t>
            </a:r>
          </a:p>
          <a:p>
            <a:endParaRPr lang="en-US" sz="2400" cap="none" dirty="0">
              <a:solidFill>
                <a:schemeClr val="bg1"/>
              </a:solidFill>
              <a:latin typeface="+mj-lt"/>
            </a:endParaRPr>
          </a:p>
          <a:p>
            <a:pPr marL="342900" indent="-342900">
              <a:buFont typeface="Arial" panose="020B0604020202020204" pitchFamily="34" charset="0"/>
              <a:buChar char="•"/>
            </a:pPr>
            <a:r>
              <a:rPr lang="en-US" sz="2400" cap="none" dirty="0">
                <a:solidFill>
                  <a:schemeClr val="bg1"/>
                </a:solidFill>
                <a:latin typeface="+mj-lt"/>
              </a:rPr>
              <a:t>In response to Federal Fire Management Policy that dictates that all wildfires are managed for risk.</a:t>
            </a:r>
          </a:p>
          <a:p>
            <a:endParaRPr lang="en-US" sz="2400" cap="none" dirty="0">
              <a:solidFill>
                <a:schemeClr val="bg1"/>
              </a:solidFill>
              <a:latin typeface="+mj-lt"/>
            </a:endParaRPr>
          </a:p>
          <a:p>
            <a:pPr marL="342900" indent="-342900">
              <a:buFont typeface="Arial" panose="020B0604020202020204" pitchFamily="34" charset="0"/>
              <a:buChar char="•"/>
            </a:pPr>
            <a:r>
              <a:rPr lang="en-US" sz="2400" cap="none" dirty="0">
                <a:solidFill>
                  <a:schemeClr val="bg1"/>
                </a:solidFill>
                <a:latin typeface="+mj-lt"/>
              </a:rPr>
              <a:t>Living data</a:t>
            </a:r>
          </a:p>
          <a:p>
            <a:pPr marL="342900" indent="-342900">
              <a:buFont typeface="Arial" panose="020B0604020202020204" pitchFamily="34" charset="0"/>
              <a:buChar char="•"/>
            </a:pPr>
            <a:endParaRPr lang="en-US" sz="2400" cap="none" dirty="0">
              <a:solidFill>
                <a:schemeClr val="bg1"/>
              </a:solidFill>
            </a:endParaRPr>
          </a:p>
          <a:p>
            <a:pPr marL="342900" indent="-342900">
              <a:buFont typeface="Arial" panose="020B0604020202020204" pitchFamily="34" charset="0"/>
              <a:buChar char="•"/>
            </a:pPr>
            <a:r>
              <a:rPr lang="en-US" sz="2400" cap="none" dirty="0">
                <a:solidFill>
                  <a:schemeClr val="bg1"/>
                </a:solidFill>
              </a:rPr>
              <a:t>Something we already do</a:t>
            </a:r>
          </a:p>
        </p:txBody>
      </p:sp>
      <p:sp>
        <p:nvSpPr>
          <p:cNvPr id="3" name="Title 1">
            <a:extLst>
              <a:ext uri="{FF2B5EF4-FFF2-40B4-BE49-F238E27FC236}">
                <a16:creationId xmlns:a16="http://schemas.microsoft.com/office/drawing/2014/main" id="{418DC6A8-A88C-4967-02D6-6B739AFBACE0}"/>
              </a:ext>
              <a:ext uri="{C183D7F6-B498-43B3-948B-1728B52AA6E4}">
                <adec:decorative xmlns:adec="http://schemas.microsoft.com/office/drawing/2017/decorative" val="1"/>
              </a:ext>
            </a:extLst>
          </p:cNvPr>
          <p:cNvSpPr txBox="1">
            <a:spLocks/>
          </p:cNvSpPr>
          <p:nvPr/>
        </p:nvSpPr>
        <p:spPr>
          <a:xfrm>
            <a:off x="790025" y="95250"/>
            <a:ext cx="4133087" cy="1058512"/>
          </a:xfrm>
          <a:prstGeom prst="rect">
            <a:avLst/>
          </a:prstGeom>
          <a:solidFill>
            <a:srgbClr val="22463A">
              <a:alpha val="88000"/>
            </a:srgbClr>
          </a:solidFill>
          <a:ln w="152400">
            <a:noFill/>
            <a:miter lim="800000"/>
          </a:ln>
        </p:spPr>
        <p:txBody>
          <a:bodyPr vert="horz" lIns="274320" tIns="182880" rIns="91440" bIns="18288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b="1">
              <a:solidFill>
                <a:schemeClr val="bg1"/>
              </a:solidFill>
            </a:endParaRPr>
          </a:p>
        </p:txBody>
      </p:sp>
      <p:sp>
        <p:nvSpPr>
          <p:cNvPr id="2" name="Title 1">
            <a:extLst>
              <a:ext uri="{FF2B5EF4-FFF2-40B4-BE49-F238E27FC236}">
                <a16:creationId xmlns:a16="http://schemas.microsoft.com/office/drawing/2014/main" id="{BDA67F89-8A8D-D0FD-6519-7B7CEBA31EB8}"/>
              </a:ext>
            </a:extLst>
          </p:cNvPr>
          <p:cNvSpPr txBox="1">
            <a:spLocks/>
          </p:cNvSpPr>
          <p:nvPr/>
        </p:nvSpPr>
        <p:spPr>
          <a:xfrm>
            <a:off x="788565" y="260789"/>
            <a:ext cx="3996963" cy="8929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4400" b="1" cap="none">
                <a:solidFill>
                  <a:schemeClr val="bg1"/>
                </a:solidFill>
                <a:latin typeface="Tw Cen MT" panose="020B0602020104020603" pitchFamily="34" charset="0"/>
                <a:ea typeface="+mn-ea"/>
                <a:cs typeface="+mn-cs"/>
              </a:rPr>
              <a:t>PODs are…</a:t>
            </a:r>
            <a:endParaRPr lang="en-US" b="1" cap="none">
              <a:solidFill>
                <a:schemeClr val="bg1"/>
              </a:solidFill>
            </a:endParaRPr>
          </a:p>
        </p:txBody>
      </p:sp>
    </p:spTree>
    <p:extLst>
      <p:ext uri="{BB962C8B-B14F-4D97-AF65-F5344CB8AC3E}">
        <p14:creationId xmlns:p14="http://schemas.microsoft.com/office/powerpoint/2010/main" val="3710046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0483B"/>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ABFCA08-073C-CC78-D1CB-96C548374C31}"/>
              </a:ext>
              <a:ext uri="{C183D7F6-B498-43B3-948B-1728B52AA6E4}">
                <adec:decorative xmlns:adec="http://schemas.microsoft.com/office/drawing/2017/decorative" val="1"/>
              </a:ext>
            </a:extLst>
          </p:cNvPr>
          <p:cNvPicPr>
            <a:picLocks noGrp="1" noChangeAspect="1"/>
          </p:cNvPicPr>
          <p:nvPr>
            <p:ph sz="half" idx="2"/>
          </p:nvPr>
        </p:nvPicPr>
        <p:blipFill>
          <a:blip r:embed="rId3"/>
          <a:srcRect/>
          <a:stretch/>
        </p:blipFill>
        <p:spPr>
          <a:xfrm>
            <a:off x="4" y="0"/>
            <a:ext cx="12191996" cy="6858000"/>
          </a:xfrm>
        </p:spPr>
      </p:pic>
      <p:sp>
        <p:nvSpPr>
          <p:cNvPr id="7" name="Title 1">
            <a:extLst>
              <a:ext uri="{FF2B5EF4-FFF2-40B4-BE49-F238E27FC236}">
                <a16:creationId xmlns:a16="http://schemas.microsoft.com/office/drawing/2014/main" id="{F9336792-2DB9-685A-9469-14B804B019A4}"/>
              </a:ext>
              <a:ext uri="{C183D7F6-B498-43B3-948B-1728B52AA6E4}">
                <adec:decorative xmlns:adec="http://schemas.microsoft.com/office/drawing/2017/decorative" val="1"/>
              </a:ext>
            </a:extLst>
          </p:cNvPr>
          <p:cNvSpPr txBox="1">
            <a:spLocks/>
          </p:cNvSpPr>
          <p:nvPr/>
        </p:nvSpPr>
        <p:spPr>
          <a:xfrm>
            <a:off x="851440" y="0"/>
            <a:ext cx="4729228" cy="6858000"/>
          </a:xfrm>
          <a:prstGeom prst="rect">
            <a:avLst/>
          </a:prstGeom>
          <a:solidFill>
            <a:srgbClr val="20483B">
              <a:alpha val="88000"/>
            </a:srgbClr>
          </a:solidFill>
        </p:spPr>
        <p:txBody>
          <a:bodyPr anchor="ct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682625" indent="-457200">
              <a:lnSpc>
                <a:spcPct val="100000"/>
              </a:lnSpc>
              <a:buFont typeface="Arial" panose="020B0604020202020204" pitchFamily="34" charset="0"/>
              <a:buChar char="•"/>
            </a:pPr>
            <a:endParaRPr lang="en-US">
              <a:solidFill>
                <a:schemeClr val="bg1"/>
              </a:solidFill>
            </a:endParaRPr>
          </a:p>
        </p:txBody>
      </p:sp>
      <p:sp>
        <p:nvSpPr>
          <p:cNvPr id="4" name="Title 1">
            <a:extLst>
              <a:ext uri="{FF2B5EF4-FFF2-40B4-BE49-F238E27FC236}">
                <a16:creationId xmlns:a16="http://schemas.microsoft.com/office/drawing/2014/main" id="{C5A6B536-6965-EA24-F2F6-AF16412832B8}"/>
              </a:ext>
              <a:ext uri="{C183D7F6-B498-43B3-948B-1728B52AA6E4}">
                <adec:decorative xmlns:adec="http://schemas.microsoft.com/office/drawing/2017/decorative" val="1"/>
              </a:ext>
            </a:extLst>
          </p:cNvPr>
          <p:cNvSpPr txBox="1">
            <a:spLocks/>
          </p:cNvSpPr>
          <p:nvPr/>
        </p:nvSpPr>
        <p:spPr>
          <a:xfrm>
            <a:off x="7839456" y="178431"/>
            <a:ext cx="4133087" cy="1058512"/>
          </a:xfrm>
          <a:prstGeom prst="rect">
            <a:avLst/>
          </a:prstGeom>
          <a:solidFill>
            <a:srgbClr val="22463A">
              <a:alpha val="88000"/>
            </a:srgbClr>
          </a:solidFill>
          <a:ln w="152400">
            <a:noFill/>
            <a:miter lim="800000"/>
          </a:ln>
        </p:spPr>
        <p:txBody>
          <a:bodyPr vert="horz" lIns="274320" tIns="182880" rIns="91440" bIns="18288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b="1">
              <a:solidFill>
                <a:schemeClr val="bg1"/>
              </a:solidFill>
            </a:endParaRPr>
          </a:p>
        </p:txBody>
      </p:sp>
      <p:sp>
        <p:nvSpPr>
          <p:cNvPr id="2" name="Title 1">
            <a:extLst>
              <a:ext uri="{FF2B5EF4-FFF2-40B4-BE49-F238E27FC236}">
                <a16:creationId xmlns:a16="http://schemas.microsoft.com/office/drawing/2014/main" id="{ADBF4C6D-28A0-AFBF-64AB-6F7268DDA4EE}"/>
              </a:ext>
            </a:extLst>
          </p:cNvPr>
          <p:cNvSpPr>
            <a:spLocks noGrp="1"/>
          </p:cNvSpPr>
          <p:nvPr>
            <p:ph type="title" idx="4294967295"/>
          </p:nvPr>
        </p:nvSpPr>
        <p:spPr>
          <a:xfrm>
            <a:off x="8250497" y="473241"/>
            <a:ext cx="3591761" cy="592812"/>
          </a:xfrm>
        </p:spPr>
        <p:txBody>
          <a:bodyPr>
            <a:normAutofit/>
          </a:bodyPr>
          <a:lstStyle/>
          <a:p>
            <a:pPr algn="ctr"/>
            <a:r>
              <a:rPr lang="en-US" sz="3600" b="1" cap="none">
                <a:solidFill>
                  <a:schemeClr val="bg1"/>
                </a:solidFill>
              </a:rPr>
              <a:t>PODs are NOT…</a:t>
            </a:r>
          </a:p>
        </p:txBody>
      </p:sp>
      <p:sp>
        <p:nvSpPr>
          <p:cNvPr id="36" name="TextBox 35">
            <a:extLst>
              <a:ext uri="{FF2B5EF4-FFF2-40B4-BE49-F238E27FC236}">
                <a16:creationId xmlns:a16="http://schemas.microsoft.com/office/drawing/2014/main" id="{E63B6212-E60F-621E-58D7-AE7A2DAB5DF3}"/>
              </a:ext>
            </a:extLst>
          </p:cNvPr>
          <p:cNvSpPr txBox="1"/>
          <p:nvPr/>
        </p:nvSpPr>
        <p:spPr>
          <a:xfrm>
            <a:off x="1202942" y="180678"/>
            <a:ext cx="3808427" cy="6709529"/>
          </a:xfrm>
          <a:prstGeom prst="rect">
            <a:avLst/>
          </a:prstGeom>
          <a:noFill/>
          <a:ln>
            <a:noFill/>
          </a:ln>
        </p:spPr>
        <p:txBody>
          <a:bodyPr wrap="square" lIns="91440" tIns="45720" rIns="91440" bIns="45720" anchor="t">
            <a:spAutoFit/>
          </a:bodyPr>
          <a:lstStyle/>
          <a:p>
            <a:pPr marL="342900" indent="-342900">
              <a:buFont typeface="Arial" panose="020B0604020202020204" pitchFamily="34" charset="0"/>
              <a:buChar char="•"/>
            </a:pPr>
            <a:r>
              <a:rPr lang="en-US" sz="2400">
                <a:solidFill>
                  <a:schemeClr val="bg1"/>
                </a:solidFill>
              </a:rPr>
              <a:t>A decision </a:t>
            </a:r>
          </a:p>
          <a:p>
            <a:endParaRPr lang="en-US" sz="2400">
              <a:solidFill>
                <a:schemeClr val="bg1"/>
              </a:solidFill>
            </a:endParaRPr>
          </a:p>
          <a:p>
            <a:pPr marL="342900" indent="-342900">
              <a:buFont typeface="Arial" panose="020B0604020202020204" pitchFamily="34" charset="0"/>
              <a:buChar char="•"/>
            </a:pPr>
            <a:r>
              <a:rPr lang="en-US" sz="2400">
                <a:solidFill>
                  <a:schemeClr val="bg1"/>
                </a:solidFill>
                <a:latin typeface="+mj-lt"/>
              </a:rPr>
              <a:t>Created by computer models</a:t>
            </a:r>
          </a:p>
          <a:p>
            <a:endParaRPr lang="en-US" sz="2400">
              <a:solidFill>
                <a:schemeClr val="bg1"/>
              </a:solidFill>
              <a:latin typeface="+mj-lt"/>
            </a:endParaRPr>
          </a:p>
          <a:p>
            <a:pPr marL="342900" indent="-342900">
              <a:buFont typeface="Arial" panose="020B0604020202020204" pitchFamily="34" charset="0"/>
              <a:buChar char="•"/>
            </a:pPr>
            <a:r>
              <a:rPr lang="en-US" sz="2400">
                <a:solidFill>
                  <a:schemeClr val="bg1"/>
                </a:solidFill>
                <a:latin typeface="+mj-lt"/>
              </a:rPr>
              <a:t>Predetermined strategies or tactics</a:t>
            </a:r>
          </a:p>
          <a:p>
            <a:endParaRPr lang="en-US" sz="2400">
              <a:solidFill>
                <a:schemeClr val="bg1"/>
              </a:solidFill>
              <a:latin typeface="+mj-lt"/>
              <a:cs typeface="Calibri"/>
            </a:endParaRPr>
          </a:p>
          <a:p>
            <a:pPr marL="342900" indent="-342900">
              <a:buFont typeface="Arial" panose="020B0604020202020204" pitchFamily="34" charset="0"/>
              <a:buChar char="•"/>
            </a:pPr>
            <a:r>
              <a:rPr lang="en-US" sz="2400">
                <a:solidFill>
                  <a:schemeClr val="bg1"/>
                </a:solidFill>
                <a:latin typeface="+mj-lt"/>
                <a:cs typeface="Calibri"/>
              </a:rPr>
              <a:t>Predetermined fire perimeters</a:t>
            </a:r>
          </a:p>
          <a:p>
            <a:endParaRPr lang="en-US" sz="2400">
              <a:solidFill>
                <a:schemeClr val="bg1"/>
              </a:solidFill>
              <a:latin typeface="+mj-lt"/>
            </a:endParaRPr>
          </a:p>
          <a:p>
            <a:pPr marL="342900" indent="-342900">
              <a:buFont typeface="Arial" panose="020B0604020202020204" pitchFamily="34" charset="0"/>
              <a:buChar char="•"/>
            </a:pPr>
            <a:r>
              <a:rPr lang="en-US" sz="2400">
                <a:solidFill>
                  <a:schemeClr val="bg1"/>
                </a:solidFill>
                <a:latin typeface="+mj-lt"/>
              </a:rPr>
              <a:t>Intended to address Initial response</a:t>
            </a:r>
          </a:p>
          <a:p>
            <a:pPr marL="342900" indent="-342900">
              <a:buFont typeface="Arial" panose="020B0604020202020204" pitchFamily="34" charset="0"/>
              <a:buChar char="•"/>
            </a:pPr>
            <a:endParaRPr lang="en-US" sz="2400">
              <a:solidFill>
                <a:schemeClr val="bg1"/>
              </a:solidFill>
              <a:latin typeface="+mj-lt"/>
            </a:endParaRPr>
          </a:p>
          <a:p>
            <a:pPr marL="342900" indent="-342900">
              <a:buFont typeface="Arial" panose="020B0604020202020204" pitchFamily="34" charset="0"/>
              <a:buChar char="•"/>
            </a:pPr>
            <a:r>
              <a:rPr lang="en-US" sz="2400">
                <a:solidFill>
                  <a:schemeClr val="bg1"/>
                </a:solidFill>
                <a:latin typeface="+mj-lt"/>
              </a:rPr>
              <a:t>Intended to account for highly valued resources or assets (HVRAs)</a:t>
            </a:r>
          </a:p>
          <a:p>
            <a:pPr marL="342900" indent="-342900">
              <a:buClrTx/>
              <a:buFont typeface="Arial" panose="020B0604020202020204" pitchFamily="34" charset="0"/>
              <a:buChar char="•"/>
            </a:pPr>
            <a:endParaRPr lang="en-US" sz="2200">
              <a:solidFill>
                <a:schemeClr val="bg1"/>
              </a:solidFill>
            </a:endParaRPr>
          </a:p>
        </p:txBody>
      </p:sp>
      <p:cxnSp>
        <p:nvCxnSpPr>
          <p:cNvPr id="3" name="Straight Connector 2">
            <a:extLst>
              <a:ext uri="{FF2B5EF4-FFF2-40B4-BE49-F238E27FC236}">
                <a16:creationId xmlns:a16="http://schemas.microsoft.com/office/drawing/2014/main" id="{1918F947-61CA-D908-09CA-0439BDA5650D}"/>
              </a:ext>
              <a:ext uri="{C183D7F6-B498-43B3-948B-1728B52AA6E4}">
                <adec:decorative xmlns:adec="http://schemas.microsoft.com/office/drawing/2017/decorative" val="1"/>
              </a:ext>
            </a:extLst>
          </p:cNvPr>
          <p:cNvCxnSpPr/>
          <p:nvPr/>
        </p:nvCxnSpPr>
        <p:spPr>
          <a:xfrm>
            <a:off x="705394" y="0"/>
            <a:ext cx="0" cy="685800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039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405CEAA-C976-B1EA-718E-8A6458B41F33}"/>
              </a:ext>
              <a:ext uri="{C183D7F6-B498-43B3-948B-1728B52AA6E4}">
                <adec:decorative xmlns:adec="http://schemas.microsoft.com/office/drawing/2017/decorative" val="1"/>
              </a:ext>
            </a:extLst>
          </p:cNvPr>
          <p:cNvGrpSpPr/>
          <p:nvPr/>
        </p:nvGrpSpPr>
        <p:grpSpPr>
          <a:xfrm>
            <a:off x="-551540" y="-922"/>
            <a:ext cx="12192000" cy="6858923"/>
            <a:chOff x="0" y="-923"/>
            <a:chExt cx="12192000" cy="6858923"/>
          </a:xfrm>
        </p:grpSpPr>
        <p:sp>
          <p:nvSpPr>
            <p:cNvPr id="8" name="Title 1">
              <a:extLst>
                <a:ext uri="{FF2B5EF4-FFF2-40B4-BE49-F238E27FC236}">
                  <a16:creationId xmlns:a16="http://schemas.microsoft.com/office/drawing/2014/main" id="{487A68F6-B119-509A-D570-21CFD871EA59}"/>
                </a:ext>
              </a:extLst>
            </p:cNvPr>
            <p:cNvSpPr txBox="1">
              <a:spLocks/>
            </p:cNvSpPr>
            <p:nvPr/>
          </p:nvSpPr>
          <p:spPr>
            <a:xfrm>
              <a:off x="0" y="575680"/>
              <a:ext cx="12192000" cy="1177706"/>
            </a:xfrm>
            <a:prstGeom prst="rect">
              <a:avLst/>
            </a:prstGeom>
            <a:solidFill>
              <a:srgbClr val="22463A">
                <a:alpha val="90000"/>
              </a:srgbClr>
            </a:solidFill>
            <a:ln w="152400">
              <a:noFill/>
              <a:miter lim="800000"/>
            </a:ln>
          </p:spPr>
          <p:txBody>
            <a:bodyPr vert="horz" lIns="274320" tIns="182880" rIns="91440" bIns="18288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b="1">
                <a:solidFill>
                  <a:schemeClr val="bg1"/>
                </a:solidFill>
              </a:endParaRPr>
            </a:p>
          </p:txBody>
        </p:sp>
        <p:sp>
          <p:nvSpPr>
            <p:cNvPr id="9" name="Title 1">
              <a:extLst>
                <a:ext uri="{FF2B5EF4-FFF2-40B4-BE49-F238E27FC236}">
                  <a16:creationId xmlns:a16="http://schemas.microsoft.com/office/drawing/2014/main" id="{6B5A9757-0EB3-2C38-622F-FF05E2C15206}"/>
                </a:ext>
              </a:extLst>
            </p:cNvPr>
            <p:cNvSpPr txBox="1">
              <a:spLocks/>
            </p:cNvSpPr>
            <p:nvPr/>
          </p:nvSpPr>
          <p:spPr>
            <a:xfrm flipH="1">
              <a:off x="972455" y="1753386"/>
              <a:ext cx="6208632" cy="5104614"/>
            </a:xfrm>
            <a:prstGeom prst="parallelogram">
              <a:avLst/>
            </a:prstGeom>
            <a:solidFill>
              <a:srgbClr val="20483B">
                <a:alpha val="90000"/>
              </a:srgbClr>
            </a:solidFill>
            <a:ln w="152400">
              <a:noFill/>
              <a:miter lim="800000"/>
            </a:ln>
          </p:spPr>
          <p:txBody>
            <a:bodyPr vert="horz" lIns="274320" tIns="182880" rIns="91440" bIns="18288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b="1">
                <a:solidFill>
                  <a:schemeClr val="bg1"/>
                </a:solidFill>
              </a:endParaRPr>
            </a:p>
          </p:txBody>
        </p:sp>
        <p:sp>
          <p:nvSpPr>
            <p:cNvPr id="7" name="Title 1">
              <a:extLst>
                <a:ext uri="{FF2B5EF4-FFF2-40B4-BE49-F238E27FC236}">
                  <a16:creationId xmlns:a16="http://schemas.microsoft.com/office/drawing/2014/main" id="{84F6A16F-710F-2E7F-FC9D-63B595901F48}"/>
                </a:ext>
              </a:extLst>
            </p:cNvPr>
            <p:cNvSpPr txBox="1">
              <a:spLocks/>
            </p:cNvSpPr>
            <p:nvPr/>
          </p:nvSpPr>
          <p:spPr>
            <a:xfrm flipH="1">
              <a:off x="551540" y="-923"/>
              <a:ext cx="5056780" cy="575681"/>
            </a:xfrm>
            <a:prstGeom prst="parallelogram">
              <a:avLst/>
            </a:prstGeom>
            <a:solidFill>
              <a:srgbClr val="20483B">
                <a:alpha val="90000"/>
              </a:srgbClr>
            </a:solidFill>
            <a:ln w="152400">
              <a:noFill/>
              <a:miter lim="800000"/>
            </a:ln>
          </p:spPr>
          <p:txBody>
            <a:bodyPr vert="horz" lIns="274320" tIns="182880" rIns="91440" bIns="18288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b="1">
                <a:solidFill>
                  <a:schemeClr val="bg1"/>
                </a:solidFill>
              </a:endParaRPr>
            </a:p>
          </p:txBody>
        </p:sp>
      </p:grpSp>
      <p:sp>
        <p:nvSpPr>
          <p:cNvPr id="6" name="Title 5">
            <a:extLst>
              <a:ext uri="{FF2B5EF4-FFF2-40B4-BE49-F238E27FC236}">
                <a16:creationId xmlns:a16="http://schemas.microsoft.com/office/drawing/2014/main" id="{D7E50E65-F167-ADD1-8070-69D5715BB7DC}"/>
              </a:ext>
            </a:extLst>
          </p:cNvPr>
          <p:cNvSpPr>
            <a:spLocks noGrp="1"/>
          </p:cNvSpPr>
          <p:nvPr>
            <p:ph type="title" idx="4294967295"/>
          </p:nvPr>
        </p:nvSpPr>
        <p:spPr>
          <a:xfrm>
            <a:off x="551540" y="793954"/>
            <a:ext cx="9603275" cy="741157"/>
          </a:xfrm>
        </p:spPr>
        <p:txBody>
          <a:bodyPr>
            <a:normAutofit/>
          </a:bodyPr>
          <a:lstStyle/>
          <a:p>
            <a:r>
              <a:rPr lang="en-US" sz="4400" b="1" cap="none">
                <a:solidFill>
                  <a:schemeClr val="bg1"/>
                </a:solidFill>
              </a:rPr>
              <a:t>Summary</a:t>
            </a:r>
          </a:p>
        </p:txBody>
      </p:sp>
      <p:sp>
        <p:nvSpPr>
          <p:cNvPr id="2" name="Text Placeholder 1">
            <a:extLst>
              <a:ext uri="{FF2B5EF4-FFF2-40B4-BE49-F238E27FC236}">
                <a16:creationId xmlns:a16="http://schemas.microsoft.com/office/drawing/2014/main" id="{6E6D58A2-F63E-2988-FE93-CF02B6D21E48}"/>
              </a:ext>
            </a:extLst>
          </p:cNvPr>
          <p:cNvSpPr>
            <a:spLocks noGrp="1"/>
          </p:cNvSpPr>
          <p:nvPr>
            <p:ph type="body" sz="quarter" idx="12"/>
          </p:nvPr>
        </p:nvSpPr>
        <p:spPr>
          <a:xfrm>
            <a:off x="1167974" y="1971660"/>
            <a:ext cx="4099859" cy="4511915"/>
          </a:xfrm>
        </p:spPr>
        <p:txBody>
          <a:bodyPr>
            <a:normAutofit fontScale="85000" lnSpcReduction="20000"/>
          </a:bodyPr>
          <a:lstStyle/>
          <a:p>
            <a:pPr marL="457200" indent="-457200">
              <a:lnSpc>
                <a:spcPct val="100000"/>
              </a:lnSpc>
              <a:buFont typeface="Arial" panose="020B0604020202020204" pitchFamily="34" charset="0"/>
              <a:buChar char="•"/>
            </a:pPr>
            <a:r>
              <a:rPr lang="en-US" sz="2800" b="1"/>
              <a:t>PODS</a:t>
            </a:r>
            <a:r>
              <a:rPr lang="en-US" sz="2800"/>
              <a:t> are </a:t>
            </a:r>
            <a:r>
              <a:rPr lang="en-US" sz="2800" b="1"/>
              <a:t>not</a:t>
            </a:r>
            <a:r>
              <a:rPr lang="en-US" sz="2800"/>
              <a:t> intended to be </a:t>
            </a:r>
            <a:r>
              <a:rPr lang="en-US" sz="2800" b="1"/>
              <a:t>pre-determined decisions</a:t>
            </a:r>
            <a:r>
              <a:rPr lang="en-US" sz="2800"/>
              <a:t>. Since PODS are not decisions, they do not need to go through the NEPA process.</a:t>
            </a:r>
          </a:p>
          <a:p>
            <a:pPr marL="457200" indent="-457200">
              <a:lnSpc>
                <a:spcPct val="100000"/>
              </a:lnSpc>
              <a:buFont typeface="Arial" panose="020B0604020202020204" pitchFamily="34" charset="0"/>
              <a:buChar char="•"/>
            </a:pPr>
            <a:r>
              <a:rPr lang="en-US" sz="2800"/>
              <a:t>PODs and associated spatial fire planning products </a:t>
            </a:r>
            <a:r>
              <a:rPr lang="en-US" sz="2800" b="1"/>
              <a:t>evolve </a:t>
            </a:r>
            <a:r>
              <a:rPr lang="en-US" sz="2800"/>
              <a:t>as conditions change.</a:t>
            </a:r>
          </a:p>
          <a:p>
            <a:pPr marL="457200" indent="-457200">
              <a:lnSpc>
                <a:spcPct val="100000"/>
              </a:lnSpc>
              <a:buFont typeface="Arial" panose="020B0604020202020204" pitchFamily="34" charset="0"/>
              <a:buChar char="•"/>
            </a:pPr>
            <a:r>
              <a:rPr lang="en-US" sz="2800" b="1"/>
              <a:t>Emphasizes the role of the local fire managers </a:t>
            </a:r>
            <a:r>
              <a:rPr lang="en-US" sz="2800"/>
              <a:t>over fire management</a:t>
            </a:r>
          </a:p>
        </p:txBody>
      </p:sp>
    </p:spTree>
    <p:extLst>
      <p:ext uri="{BB962C8B-B14F-4D97-AF65-F5344CB8AC3E}">
        <p14:creationId xmlns:p14="http://schemas.microsoft.com/office/powerpoint/2010/main" val="2148170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20483B"/>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783D71-1570-00BD-C43D-C06AFD602D42}"/>
              </a:ext>
            </a:extLst>
          </p:cNvPr>
          <p:cNvSpPr>
            <a:spLocks noGrp="1"/>
          </p:cNvSpPr>
          <p:nvPr>
            <p:ph type="title"/>
          </p:nvPr>
        </p:nvSpPr>
        <p:spPr>
          <a:xfrm>
            <a:off x="2807284" y="192304"/>
            <a:ext cx="7226732" cy="1316512"/>
          </a:xfrm>
          <a:solidFill>
            <a:srgbClr val="20483B"/>
          </a:solidFill>
        </p:spPr>
        <p:txBody>
          <a:bodyPr>
            <a:normAutofit/>
          </a:bodyPr>
          <a:lstStyle/>
          <a:p>
            <a:r>
              <a:rPr lang="en-US" sz="4000" b="1"/>
              <a:t>How do we draw POD lines?</a:t>
            </a:r>
          </a:p>
        </p:txBody>
      </p:sp>
      <p:cxnSp>
        <p:nvCxnSpPr>
          <p:cNvPr id="5" name="Straight Connector 4">
            <a:extLst>
              <a:ext uri="{FF2B5EF4-FFF2-40B4-BE49-F238E27FC236}">
                <a16:creationId xmlns:a16="http://schemas.microsoft.com/office/drawing/2014/main" id="{D706B1C7-E474-0697-906F-F3187C543251}"/>
              </a:ext>
              <a:ext uri="{C183D7F6-B498-43B3-948B-1728B52AA6E4}">
                <adec:decorative xmlns:adec="http://schemas.microsoft.com/office/drawing/2017/decorative" val="1"/>
              </a:ext>
            </a:extLst>
          </p:cNvPr>
          <p:cNvCxnSpPr/>
          <p:nvPr/>
        </p:nvCxnSpPr>
        <p:spPr>
          <a:xfrm>
            <a:off x="8411707" y="4110087"/>
            <a:ext cx="0" cy="19702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standing around a table&#10;&#10;">
            <a:extLst>
              <a:ext uri="{FF2B5EF4-FFF2-40B4-BE49-F238E27FC236}">
                <a16:creationId xmlns:a16="http://schemas.microsoft.com/office/drawing/2014/main" id="{59D4A525-6464-774C-A64F-6FF5A4ED02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19" t="8837" r="1527" b="8470"/>
          <a:stretch/>
        </p:blipFill>
        <p:spPr>
          <a:xfrm>
            <a:off x="5065759" y="3307080"/>
            <a:ext cx="6842701" cy="3316960"/>
          </a:xfrm>
          <a:prstGeom prst="rect">
            <a:avLst/>
          </a:prstGeom>
          <a:ln>
            <a:solidFill>
              <a:schemeClr val="tx1"/>
            </a:solidFill>
          </a:ln>
        </p:spPr>
      </p:pic>
      <p:sp>
        <p:nvSpPr>
          <p:cNvPr id="13" name="Text Placeholder 8">
            <a:extLst>
              <a:ext uri="{FF2B5EF4-FFF2-40B4-BE49-F238E27FC236}">
                <a16:creationId xmlns:a16="http://schemas.microsoft.com/office/drawing/2014/main" id="{0FCD69FD-96C5-5D68-AC15-571C84F6AFE1}"/>
              </a:ext>
            </a:extLst>
          </p:cNvPr>
          <p:cNvSpPr txBox="1">
            <a:spLocks/>
          </p:cNvSpPr>
          <p:nvPr/>
        </p:nvSpPr>
        <p:spPr>
          <a:xfrm>
            <a:off x="337183" y="3090017"/>
            <a:ext cx="4382606" cy="3573575"/>
          </a:xfrm>
          <a:prstGeom prst="rect">
            <a:avLst/>
          </a:prstGeom>
          <a:solidFill>
            <a:srgbClr val="20483B"/>
          </a:solidFill>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285750" indent="-285750">
              <a:buFont typeface="Arial" panose="020B0604020202020204" pitchFamily="34" charset="0"/>
              <a:buChar char="•"/>
            </a:pPr>
            <a:endParaRPr lang="en-US" sz="2800">
              <a:solidFill>
                <a:schemeClr val="bg1"/>
              </a:solidFill>
              <a:effectLst/>
              <a:latin typeface="+mj-lt"/>
              <a:ea typeface="Calibri" panose="020F0502020204030204" pitchFamily="34" charset="0"/>
              <a:cs typeface="Times New Roman" panose="02020603050405020304" pitchFamily="18" charset="0"/>
            </a:endParaRPr>
          </a:p>
          <a:p>
            <a:pPr marL="285750" indent="-285750"/>
            <a:r>
              <a:rPr lang="en-US" sz="2800">
                <a:solidFill>
                  <a:schemeClr val="bg1"/>
                </a:solidFill>
                <a:effectLst/>
                <a:latin typeface="+mj-lt"/>
                <a:ea typeface="Calibri"/>
                <a:cs typeface="Times New Roman"/>
              </a:rPr>
              <a:t>Look at maps with different data to refine </a:t>
            </a:r>
            <a:r>
              <a:rPr lang="en-US" sz="2800">
                <a:solidFill>
                  <a:schemeClr val="bg1"/>
                </a:solidFill>
                <a:latin typeface="+mj-lt"/>
                <a:ea typeface="Calibri"/>
                <a:cs typeface="Times New Roman"/>
              </a:rPr>
              <a:t>POD lines</a:t>
            </a:r>
            <a:endParaRPr lang="en-US" sz="2800">
              <a:solidFill>
                <a:schemeClr val="bg1"/>
              </a:solidFill>
              <a:ea typeface="Calibri"/>
              <a:cs typeface="Times New Roman"/>
            </a:endParaRPr>
          </a:p>
          <a:p>
            <a:pPr marL="285750" indent="-285750"/>
            <a:r>
              <a:rPr lang="en-US" sz="2800">
                <a:solidFill>
                  <a:schemeClr val="bg1"/>
                </a:solidFill>
                <a:latin typeface="+mj-lt"/>
                <a:ea typeface="Calibri"/>
                <a:cs typeface="Times New Roman"/>
              </a:rPr>
              <a:t>District breakouts, then come together as big group</a:t>
            </a:r>
          </a:p>
        </p:txBody>
      </p:sp>
      <p:cxnSp>
        <p:nvCxnSpPr>
          <p:cNvPr id="8" name="Straight Connector 7">
            <a:extLst>
              <a:ext uri="{FF2B5EF4-FFF2-40B4-BE49-F238E27FC236}">
                <a16:creationId xmlns:a16="http://schemas.microsoft.com/office/drawing/2014/main" id="{0F61EA37-1F42-FAB9-1F29-3245411F74C9}"/>
              </a:ext>
              <a:ext uri="{C183D7F6-B498-43B3-948B-1728B52AA6E4}">
                <adec:decorative xmlns:adec="http://schemas.microsoft.com/office/drawing/2017/decorative" val="1"/>
              </a:ext>
            </a:extLst>
          </p:cNvPr>
          <p:cNvCxnSpPr>
            <a:cxnSpLocks/>
          </p:cNvCxnSpPr>
          <p:nvPr/>
        </p:nvCxnSpPr>
        <p:spPr>
          <a:xfrm>
            <a:off x="2528486" y="854954"/>
            <a:ext cx="67740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BF3374EC-F3B4-025D-1059-A4CFFF5FC33E}"/>
              </a:ext>
            </a:extLst>
          </p:cNvPr>
          <p:cNvSpPr>
            <a:spLocks noGrp="1"/>
          </p:cNvSpPr>
          <p:nvPr>
            <p:ph type="body" sz="quarter" idx="4294967295"/>
          </p:nvPr>
        </p:nvSpPr>
        <p:spPr>
          <a:xfrm>
            <a:off x="342938" y="853262"/>
            <a:ext cx="11506124" cy="2984104"/>
          </a:xfrm>
          <a:solidFill>
            <a:srgbClr val="20483B"/>
          </a:solidFill>
        </p:spPr>
        <p:txBody>
          <a:bodyPr vert="horz" lIns="91440" tIns="45720" rIns="91440" bIns="45720" rtlCol="0" anchor="t">
            <a:normAutofit lnSpcReduction="10000"/>
          </a:bodyPr>
          <a:lstStyle/>
          <a:p>
            <a:r>
              <a:rPr lang="en-US" sz="2800">
                <a:solidFill>
                  <a:schemeClr val="bg1"/>
                </a:solidFill>
                <a:latin typeface="+mj-lt"/>
              </a:rPr>
              <a:t>Identify </a:t>
            </a:r>
            <a:r>
              <a:rPr lang="en-US" sz="2800" b="1">
                <a:solidFill>
                  <a:schemeClr val="bg1"/>
                </a:solidFill>
                <a:latin typeface="+mj-lt"/>
              </a:rPr>
              <a:t>current</a:t>
            </a:r>
            <a:r>
              <a:rPr lang="en-US" sz="2800">
                <a:solidFill>
                  <a:schemeClr val="bg1"/>
                </a:solidFill>
                <a:latin typeface="+mj-lt"/>
              </a:rPr>
              <a:t> Potential Control Locations on the Landscape </a:t>
            </a:r>
          </a:p>
          <a:p>
            <a:r>
              <a:rPr lang="en-US" sz="2800">
                <a:solidFill>
                  <a:schemeClr val="bg1"/>
                </a:solidFill>
                <a:latin typeface="+mj-lt"/>
                <a:ea typeface="Calibri"/>
                <a:cs typeface="Times New Roman"/>
              </a:rPr>
              <a:t>Utilize and put to use </a:t>
            </a:r>
            <a:r>
              <a:rPr lang="en-US" sz="2800">
                <a:solidFill>
                  <a:schemeClr val="bg1"/>
                </a:solidFill>
                <a:effectLst/>
                <a:latin typeface="+mj-lt"/>
                <a:ea typeface="Calibri"/>
                <a:cs typeface="Times New Roman"/>
              </a:rPr>
              <a:t>local expert knowledge.</a:t>
            </a:r>
          </a:p>
          <a:p>
            <a:r>
              <a:rPr lang="en-US" sz="2800">
                <a:solidFill>
                  <a:schemeClr val="bg1"/>
                </a:solidFill>
                <a:latin typeface="TW Cen MT"/>
                <a:ea typeface="Calibri"/>
                <a:cs typeface="Times New Roman"/>
              </a:rPr>
              <a:t>Work across administrative boundaries</a:t>
            </a:r>
            <a:endParaRPr lang="en-US" sz="2800">
              <a:solidFill>
                <a:schemeClr val="bg1"/>
              </a:solidFill>
              <a:latin typeface="+mj-lt"/>
              <a:ea typeface="Calibri"/>
              <a:cs typeface="Times New Roman"/>
            </a:endParaRPr>
          </a:p>
          <a:p>
            <a:r>
              <a:rPr lang="en-US" sz="2800">
                <a:solidFill>
                  <a:schemeClr val="bg1"/>
                </a:solidFill>
                <a:latin typeface="+mj-lt"/>
              </a:rPr>
              <a:t>Look for opportunities to engage a fire – where can we be successful given the fuel type and topography</a:t>
            </a:r>
          </a:p>
        </p:txBody>
      </p:sp>
    </p:spTree>
    <p:extLst>
      <p:ext uri="{BB962C8B-B14F-4D97-AF65-F5344CB8AC3E}">
        <p14:creationId xmlns:p14="http://schemas.microsoft.com/office/powerpoint/2010/main" val="3563408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l="-4000" r="-4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267644-6E30-C5D3-021D-BBE4FC43CDD7}"/>
              </a:ext>
            </a:extLst>
          </p:cNvPr>
          <p:cNvSpPr>
            <a:spLocks noGrp="1"/>
          </p:cNvSpPr>
          <p:nvPr>
            <p:ph type="title" idx="4294967295"/>
          </p:nvPr>
        </p:nvSpPr>
        <p:spPr>
          <a:xfrm>
            <a:off x="991432" y="1508102"/>
            <a:ext cx="3412502" cy="553226"/>
          </a:xfrm>
        </p:spPr>
        <p:txBody>
          <a:bodyPr>
            <a:normAutofit/>
          </a:bodyPr>
          <a:lstStyle/>
          <a:p>
            <a:pPr algn="ctr"/>
            <a:r>
              <a:rPr lang="en-US" b="1" cap="none">
                <a:solidFill>
                  <a:schemeClr val="bg1"/>
                </a:solidFill>
              </a:rPr>
              <a:t>Data to consider...</a:t>
            </a:r>
          </a:p>
        </p:txBody>
      </p:sp>
      <p:sp>
        <p:nvSpPr>
          <p:cNvPr id="2" name="Text Placeholder 1">
            <a:extLst>
              <a:ext uri="{FF2B5EF4-FFF2-40B4-BE49-F238E27FC236}">
                <a16:creationId xmlns:a16="http://schemas.microsoft.com/office/drawing/2014/main" id="{D1423DC4-FABD-F1E7-BB26-0435849CF477}"/>
              </a:ext>
            </a:extLst>
          </p:cNvPr>
          <p:cNvSpPr>
            <a:spLocks noGrp="1"/>
          </p:cNvSpPr>
          <p:nvPr>
            <p:ph type="body" sz="quarter" idx="15"/>
          </p:nvPr>
        </p:nvSpPr>
        <p:spPr>
          <a:xfrm>
            <a:off x="1066846" y="2564183"/>
            <a:ext cx="3104934" cy="3378810"/>
          </a:xfrm>
        </p:spPr>
        <p:txBody>
          <a:bodyPr lIns="0" tIns="0" rIns="0" bIns="0" anchor="t">
            <a:normAutofit/>
          </a:bodyPr>
          <a:lstStyle/>
          <a:p>
            <a:pPr>
              <a:lnSpc>
                <a:spcPct val="100000"/>
              </a:lnSpc>
              <a:spcBef>
                <a:spcPts val="0"/>
              </a:spcBef>
            </a:pPr>
            <a:r>
              <a:rPr lang="en-US" sz="2300" b="0">
                <a:latin typeface="+mn-lt"/>
              </a:rPr>
              <a:t>Suppression Difficulty Index (SDI)</a:t>
            </a:r>
          </a:p>
          <a:p>
            <a:pPr>
              <a:lnSpc>
                <a:spcPct val="100000"/>
              </a:lnSpc>
              <a:spcBef>
                <a:spcPts val="0"/>
              </a:spcBef>
            </a:pPr>
            <a:r>
              <a:rPr lang="en-US" sz="2300"/>
              <a:t>Rapid Risk Assessment</a:t>
            </a:r>
          </a:p>
          <a:p>
            <a:pPr>
              <a:lnSpc>
                <a:spcPct val="100000"/>
              </a:lnSpc>
              <a:spcBef>
                <a:spcPts val="0"/>
              </a:spcBef>
            </a:pPr>
            <a:r>
              <a:rPr lang="en-US" sz="2300"/>
              <a:t>Roads</a:t>
            </a:r>
          </a:p>
          <a:p>
            <a:pPr>
              <a:lnSpc>
                <a:spcPct val="100000"/>
              </a:lnSpc>
              <a:spcBef>
                <a:spcPts val="0"/>
              </a:spcBef>
            </a:pPr>
            <a:r>
              <a:rPr lang="en-US" sz="2300" b="0">
                <a:latin typeface="+mn-lt"/>
              </a:rPr>
              <a:t>Topography</a:t>
            </a:r>
          </a:p>
          <a:p>
            <a:pPr>
              <a:lnSpc>
                <a:spcPct val="100000"/>
              </a:lnSpc>
              <a:spcBef>
                <a:spcPts val="0"/>
              </a:spcBef>
            </a:pPr>
            <a:r>
              <a:rPr lang="en-US" sz="2300"/>
              <a:t>Burn Blocks</a:t>
            </a:r>
          </a:p>
          <a:p>
            <a:pPr>
              <a:lnSpc>
                <a:spcPct val="100000"/>
              </a:lnSpc>
              <a:spcBef>
                <a:spcPts val="0"/>
              </a:spcBef>
            </a:pPr>
            <a:r>
              <a:rPr lang="en-US" sz="2300" b="0">
                <a:latin typeface="+mn-lt"/>
              </a:rPr>
              <a:t>Fuel Treatments</a:t>
            </a:r>
          </a:p>
          <a:p>
            <a:pPr marL="0" indent="0">
              <a:lnSpc>
                <a:spcPct val="100000"/>
              </a:lnSpc>
              <a:spcBef>
                <a:spcPts val="0"/>
              </a:spcBef>
              <a:buNone/>
            </a:pPr>
            <a:endParaRPr lang="en-US" sz="2300"/>
          </a:p>
        </p:txBody>
      </p:sp>
      <p:cxnSp>
        <p:nvCxnSpPr>
          <p:cNvPr id="12" name="Straight Connector 11">
            <a:extLst>
              <a:ext uri="{FF2B5EF4-FFF2-40B4-BE49-F238E27FC236}">
                <a16:creationId xmlns:a16="http://schemas.microsoft.com/office/drawing/2014/main" id="{F7A0DF03-CF84-57F6-B805-C5C7B911042B}"/>
              </a:ext>
              <a:ext uri="{C183D7F6-B498-43B3-948B-1728B52AA6E4}">
                <adec:decorative xmlns:adec="http://schemas.microsoft.com/office/drawing/2017/decorative" val="1"/>
              </a:ext>
            </a:extLst>
          </p:cNvPr>
          <p:cNvCxnSpPr/>
          <p:nvPr/>
        </p:nvCxnSpPr>
        <p:spPr>
          <a:xfrm>
            <a:off x="991432" y="2111698"/>
            <a:ext cx="341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849370"/>
      </p:ext>
    </p:extLst>
  </p:cSld>
  <p:clrMapOvr>
    <a:masterClrMapping/>
  </p:clrMapOvr>
</p:sld>
</file>

<file path=ppt/theme/theme1.xml><?xml version="1.0" encoding="utf-8"?>
<a:theme xmlns:a="http://schemas.openxmlformats.org/drawingml/2006/main" name="Gallery">
  <a:themeElements>
    <a:clrScheme name="Custom 30">
      <a:dk1>
        <a:sysClr val="windowText" lastClr="000000"/>
      </a:dk1>
      <a:lt1>
        <a:sysClr val="window" lastClr="FFFFFF"/>
      </a:lt1>
      <a:dk2>
        <a:srgbClr val="22463A"/>
      </a:dk2>
      <a:lt2>
        <a:srgbClr val="E7E6E6"/>
      </a:lt2>
      <a:accent1>
        <a:srgbClr val="457B6D"/>
      </a:accent1>
      <a:accent2>
        <a:srgbClr val="F7B103"/>
      </a:accent2>
      <a:accent3>
        <a:srgbClr val="ED7D31"/>
      </a:accent3>
      <a:accent4>
        <a:srgbClr val="F51810"/>
      </a:accent4>
      <a:accent5>
        <a:srgbClr val="5B9BD5"/>
      </a:accent5>
      <a:accent6>
        <a:srgbClr val="E0D72C"/>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solidFill>
          <a:srgbClr val="385723"/>
        </a:solidFill>
      </a:spPr>
      <a:bodyPr anchor="ctr">
        <a:normAutofit/>
      </a:bodyPr>
      <a:lstStyle>
        <a:defPPr marL="225425" indent="0" algn="l">
          <a:lnSpc>
            <a:spcPct val="100000"/>
          </a:lnSpc>
          <a:defRPr dirty="0" smtClean="0">
            <a:solidFill>
              <a:schemeClr val="bg1"/>
            </a:solidFill>
          </a:defRPr>
        </a:defPPr>
      </a:lstStyle>
    </a:txDef>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92c2bf2-c61d-4a1a-ab14-13e82ab206cc">
      <Terms xmlns="http://schemas.microsoft.com/office/infopath/2007/PartnerControls"/>
    </lcf76f155ced4ddcb4097134ff3c332f>
    <TaxCatchAll xmlns="73fb875a-8af9-4255-b008-0995492d31c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8F77FC89209C14396CBF23A5ED2441F" ma:contentTypeVersion="9" ma:contentTypeDescription="Create a new document." ma:contentTypeScope="" ma:versionID="16273d0f1f242e84817f4b6d322d00e4">
  <xsd:schema xmlns:xsd="http://www.w3.org/2001/XMLSchema" xmlns:xs="http://www.w3.org/2001/XMLSchema" xmlns:p="http://schemas.microsoft.com/office/2006/metadata/properties" xmlns:ns2="992c2bf2-c61d-4a1a-ab14-13e82ab206cc" xmlns:ns3="73fb875a-8af9-4255-b008-0995492d31cd" targetNamespace="http://schemas.microsoft.com/office/2006/metadata/properties" ma:root="true" ma:fieldsID="14e4da69fa24521a9ab8d13ba988468f" ns2:_="" ns3:_="">
    <xsd:import namespace="992c2bf2-c61d-4a1a-ab14-13e82ab206cc"/>
    <xsd:import namespace="73fb875a-8af9-4255-b008-0995492d31c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2c2bf2-c61d-4a1a-ab14-13e82ab206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ff62593-b918-4deb-ac08-0d74ac0cc7e6"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fb875a-8af9-4255-b008-0995492d31c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8195e9f-f6c8-425b-9580-8453646f0121}" ma:internalName="TaxCatchAll" ma:showField="CatchAllData" ma:web="b2c40ba6-ae4c-440d-a07a-5b10f72d26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0817CE-6E9C-4FF7-89EF-0CD4C9613A81}">
  <ds:schemaRefs>
    <ds:schemaRef ds:uri="http://schemas.microsoft.com/sharepoint/v3/contenttype/forms"/>
  </ds:schemaRefs>
</ds:datastoreItem>
</file>

<file path=customXml/itemProps2.xml><?xml version="1.0" encoding="utf-8"?>
<ds:datastoreItem xmlns:ds="http://schemas.openxmlformats.org/officeDocument/2006/customXml" ds:itemID="{22220E6E-FFD6-489C-8C40-077B2FE74DA4}">
  <ds:schemaRefs>
    <ds:schemaRef ds:uri="73fb875a-8af9-4255-b008-0995492d31cd"/>
    <ds:schemaRef ds:uri="992c2bf2-c61d-4a1a-ab14-13e82ab206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0A86275-2EF7-4554-99FD-D130794FB461}">
  <ds:schemaRefs>
    <ds:schemaRef ds:uri="73fb875a-8af9-4255-b008-0995492d31cd"/>
    <ds:schemaRef ds:uri="992c2bf2-c61d-4a1a-ab14-13e82ab206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Maker design</Template>
  <TotalTime>631</TotalTime>
  <Words>2696</Words>
  <Application>Microsoft Office PowerPoint</Application>
  <PresentationFormat>Widescreen</PresentationFormat>
  <Paragraphs>195</Paragraphs>
  <Slides>18</Slides>
  <Notes>16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9" baseType="lpstr">
      <vt:lpstr>Arial</vt:lpstr>
      <vt:lpstr>Arial,Sans-Serif</vt:lpstr>
      <vt:lpstr>Calibri</vt:lpstr>
      <vt:lpstr>Impact</vt:lpstr>
      <vt:lpstr>Myriad Pro Cond</vt:lpstr>
      <vt:lpstr>Source Sans Pro</vt:lpstr>
      <vt:lpstr>Times New Roman</vt:lpstr>
      <vt:lpstr>TW Cen MT</vt:lpstr>
      <vt:lpstr>TW Cen MT</vt:lpstr>
      <vt:lpstr>Gallery</vt:lpstr>
      <vt:lpstr>Adobe Acrobat Document</vt:lpstr>
      <vt:lpstr>Potential Operational Delineation (PODs)</vt:lpstr>
      <vt:lpstr>Overview</vt:lpstr>
      <vt:lpstr>What is Strategic Fire Management?</vt:lpstr>
      <vt:lpstr>PowerPoint Presentation</vt:lpstr>
      <vt:lpstr>PowerPoint Presentation</vt:lpstr>
      <vt:lpstr>PODs are NOT…</vt:lpstr>
      <vt:lpstr>Summary</vt:lpstr>
      <vt:lpstr>How do we draw POD lines?</vt:lpstr>
      <vt:lpstr>Data to consider...</vt:lpstr>
      <vt:lpstr>Burn Blocks</vt:lpstr>
      <vt:lpstr>Applications</vt:lpstr>
      <vt:lpstr>PowerPoint Presentation</vt:lpstr>
      <vt:lpstr>PowerPoint Presentation</vt:lpstr>
      <vt:lpstr>Potential Operational Delineations (PODs) Summaries</vt:lpstr>
      <vt:lpstr>QWRA Outputs – Vulnerability and Hazard</vt:lpstr>
      <vt:lpstr>Incident Response</vt:lpstr>
      <vt:lpstr>RMA Dashboard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Quantitative Wildfire Risk Assessment </dc:title>
  <dc:creator>USDA Forest Service</dc:creator>
  <cp:lastModifiedBy>Kelley, Keith - FS, NC</cp:lastModifiedBy>
  <cp:revision>394</cp:revision>
  <dcterms:created xsi:type="dcterms:W3CDTF">2022-01-12T21:47:57Z</dcterms:created>
  <dcterms:modified xsi:type="dcterms:W3CDTF">2025-06-16T14:59:56Z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0x0101006A7A9C6F4A1CC842A79AA995E7EB72C6</vt:lpwstr>
  </property>
  <property fmtid="{D5CDD505-2E9C-101B-9397-08002B2CF9AE}" pid="3" name="MediaServiceImageTags">
    <vt:lpwstr/>
  </property>
</Properties>
</file>